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5" r:id="rId3"/>
    <p:sldMasterId id="2147483677" r:id="rId4"/>
    <p:sldMasterId id="2147483678" r:id="rId5"/>
    <p:sldMasterId id="2147483680" r:id="rId6"/>
    <p:sldMasterId id="2147483681" r:id="rId7"/>
    <p:sldMasterId id="2147483683" r:id="rId8"/>
    <p:sldMasterId id="2147483684" r:id="rId9"/>
    <p:sldMasterId id="2147483686" r:id="rId10"/>
    <p:sldMasterId id="2147483687" r:id="rId11"/>
    <p:sldMasterId id="2147483689" r:id="rId12"/>
    <p:sldMasterId id="2147483690" r:id="rId13"/>
    <p:sldMasterId id="2147483692" r:id="rId14"/>
    <p:sldMasterId id="2147483693" r:id="rId15"/>
    <p:sldMasterId id="2147483695" r:id="rId16"/>
    <p:sldMasterId id="2147483704" r:id="rId17"/>
    <p:sldMasterId id="2147483713" r:id="rId18"/>
    <p:sldMasterId id="2147483722" r:id="rId19"/>
    <p:sldMasterId id="2147483942" r:id="rId20"/>
    <p:sldMasterId id="2147483953" r:id="rId21"/>
    <p:sldMasterId id="2147483966" r:id="rId22"/>
    <p:sldMasterId id="2147483979" r:id="rId23"/>
    <p:sldMasterId id="2147483991" r:id="rId24"/>
  </p:sldMasterIdLst>
  <p:notesMasterIdLst>
    <p:notesMasterId r:id="rId66"/>
  </p:notesMasterIdLst>
  <p:handoutMasterIdLst>
    <p:handoutMasterId r:id="rId67"/>
  </p:handoutMasterIdLst>
  <p:sldIdLst>
    <p:sldId id="504" r:id="rId25"/>
    <p:sldId id="499" r:id="rId26"/>
    <p:sldId id="498" r:id="rId27"/>
    <p:sldId id="465" r:id="rId28"/>
    <p:sldId id="466" r:id="rId29"/>
    <p:sldId id="453" r:id="rId30"/>
    <p:sldId id="459" r:id="rId31"/>
    <p:sldId id="452" r:id="rId32"/>
    <p:sldId id="460" r:id="rId33"/>
    <p:sldId id="461" r:id="rId34"/>
    <p:sldId id="462" r:id="rId35"/>
    <p:sldId id="463" r:id="rId36"/>
    <p:sldId id="467" r:id="rId37"/>
    <p:sldId id="468" r:id="rId38"/>
    <p:sldId id="469" r:id="rId39"/>
    <p:sldId id="470" r:id="rId40"/>
    <p:sldId id="477" r:id="rId41"/>
    <p:sldId id="478" r:id="rId42"/>
    <p:sldId id="479" r:id="rId43"/>
    <p:sldId id="471" r:id="rId44"/>
    <p:sldId id="480" r:id="rId45"/>
    <p:sldId id="481" r:id="rId46"/>
    <p:sldId id="482" r:id="rId47"/>
    <p:sldId id="490" r:id="rId48"/>
    <p:sldId id="491" r:id="rId49"/>
    <p:sldId id="492" r:id="rId50"/>
    <p:sldId id="493" r:id="rId51"/>
    <p:sldId id="472" r:id="rId52"/>
    <p:sldId id="487" r:id="rId53"/>
    <p:sldId id="474" r:id="rId54"/>
    <p:sldId id="483" r:id="rId55"/>
    <p:sldId id="484" r:id="rId56"/>
    <p:sldId id="485" r:id="rId57"/>
    <p:sldId id="486" r:id="rId58"/>
    <p:sldId id="488" r:id="rId59"/>
    <p:sldId id="489" r:id="rId60"/>
    <p:sldId id="494" r:id="rId61"/>
    <p:sldId id="496" r:id="rId62"/>
    <p:sldId id="501" r:id="rId63"/>
    <p:sldId id="502" r:id="rId64"/>
    <p:sldId id="503" r:id="rId65"/>
  </p:sldIdLst>
  <p:sldSz cx="9144000" cy="6858000" type="screen4x3"/>
  <p:notesSz cx="6797675" cy="987425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212"/>
    <a:srgbClr val="CC0000"/>
    <a:srgbClr val="BB3E11"/>
    <a:srgbClr val="FF9933"/>
    <a:srgbClr val="66CCFF"/>
    <a:srgbClr val="9966FF"/>
    <a:srgbClr val="9999FF"/>
    <a:srgbClr val="9933FF"/>
    <a:srgbClr val="F0F0F5"/>
    <a:srgbClr val="F5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712" autoAdjust="0"/>
  </p:normalViewPr>
  <p:slideViewPr>
    <p:cSldViewPr snapToGrid="0">
      <p:cViewPr>
        <p:scale>
          <a:sx n="100" d="100"/>
          <a:sy n="100" d="100"/>
        </p:scale>
        <p:origin x="-1944" y="-456"/>
      </p:cViewPr>
      <p:guideLst>
        <p:guide orient="horz" pos="1200"/>
        <p:guide orient="horz" pos="244"/>
        <p:guide orient="horz" pos="432"/>
        <p:guide orient="horz" pos="3570"/>
        <p:guide pos="2709"/>
        <p:guide pos="233"/>
        <p:guide pos="402"/>
        <p:guide pos="5677"/>
        <p:guide pos="5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36330808166077"/>
          <c:y val="0.15048063253634458"/>
          <c:w val="0.52543634355916036"/>
          <c:h val="0.82238813854522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 d'accordo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I bambini dai 3 ai 6 anni sono troppo piccoli per ricevere un'educazione religiosa quotidiana</c:v>
                </c:pt>
                <c:pt idx="3">
                  <c:v>Le scuole dell'infanzia di ispirazione cristiana non sono al passo con i tempi e hanno un modello educativo troppo vecchio</c:v>
                </c:pt>
                <c:pt idx="4">
                  <c:v>Se avessi avuto una scuola dell'infanzia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0.43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abbastaza d'accordo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I bambini dai 3 ai 6 anni sono troppo piccoli per ricevere un'educazione religiosa quotidiana</c:v>
                </c:pt>
                <c:pt idx="3">
                  <c:v>Le scuole dell'infanzia di ispirazione cristiana non sono al passo con i tempi e hanno un modello educativo troppo vecchio</c:v>
                </c:pt>
                <c:pt idx="4">
                  <c:v>Se avessi avuto una scuola dell'infanzia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0.25</c:v>
                </c:pt>
                <c:pt idx="1">
                  <c:v>0.23</c:v>
                </c:pt>
                <c:pt idx="2">
                  <c:v>0.2</c:v>
                </c:pt>
                <c:pt idx="3">
                  <c:v>0.27</c:v>
                </c:pt>
                <c:pt idx="4">
                  <c:v>0.21</c:v>
                </c:pt>
                <c:pt idx="5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I bambini dai 3 ai 6 anni sono troppo piccoli per ricevere un'educazione religiosa quotidiana</c:v>
                </c:pt>
                <c:pt idx="3">
                  <c:v>Le scuole dell'infanzia di ispirazione cristiana non sono al passo con i tempi e hanno un modello educativo troppo vecchio</c:v>
                </c:pt>
                <c:pt idx="4">
                  <c:v>Se avessi avuto una scuola dell'infanzia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0.09</c:v>
                </c:pt>
                <c:pt idx="1">
                  <c:v>0.05</c:v>
                </c:pt>
                <c:pt idx="2">
                  <c:v>0.04</c:v>
                </c:pt>
                <c:pt idx="3">
                  <c:v>0.06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I bambini dai 3 ai 6 anni sono troppo piccoli per ricevere un'educazione religiosa quotidiana</c:v>
                </c:pt>
                <c:pt idx="3">
                  <c:v>Le scuole dell'infanzia di ispirazione cristiana non sono al passo con i tempi e hanno un modello educativo troppo vecchio</c:v>
                </c:pt>
                <c:pt idx="4">
                  <c:v>Se avessi avuto una scuola dell'infanzia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Foglio1!$E$2:$E$7</c:f>
              <c:numCache>
                <c:formatCode>0%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0.16</c:v>
                </c:pt>
                <c:pt idx="3">
                  <c:v>0.16</c:v>
                </c:pt>
                <c:pt idx="4">
                  <c:v>0.18</c:v>
                </c:pt>
                <c:pt idx="5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per nulla d'accordo</c:v>
                </c:pt>
              </c:strCache>
            </c:strRef>
          </c:tx>
          <c:spPr>
            <a:solidFill>
              <a:srgbClr val="C94212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I bambini dai 3 ai 6 anni sono troppo piccoli per ricevere un'educazione religiosa quotidiana</c:v>
                </c:pt>
                <c:pt idx="3">
                  <c:v>Le scuole dell'infanzia di ispirazione cristiana non sono al passo con i tempi e hanno un modello educativo troppo vecchio</c:v>
                </c:pt>
                <c:pt idx="4">
                  <c:v>Se avessi avuto una scuola dell'infanzia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Foglio1!$F$2:$F$7</c:f>
              <c:numCache>
                <c:formatCode>0%</c:formatCode>
                <c:ptCount val="6"/>
                <c:pt idx="0">
                  <c:v>0.12</c:v>
                </c:pt>
                <c:pt idx="1">
                  <c:v>0.27</c:v>
                </c:pt>
                <c:pt idx="2">
                  <c:v>0.34</c:v>
                </c:pt>
                <c:pt idx="3">
                  <c:v>0.28000000000000003</c:v>
                </c:pt>
                <c:pt idx="4">
                  <c:v>0.36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69072384"/>
        <c:axId val="369090560"/>
      </c:barChart>
      <c:catAx>
        <c:axId val="36907238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369090560"/>
        <c:crosses val="autoZero"/>
        <c:auto val="1"/>
        <c:lblAlgn val="ctr"/>
        <c:lblOffset val="100"/>
        <c:noMultiLvlLbl val="0"/>
      </c:catAx>
      <c:valAx>
        <c:axId val="3690905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6907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308874214139922E-2"/>
          <c:y val="1.5138156538074451E-2"/>
          <c:w val="0.98526365578565023"/>
          <c:h val="0.11160490249848128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81629597224819"/>
          <c:y val="0.12568317580215924"/>
          <c:w val="0.52543634355916036"/>
          <c:h val="0.8471854770529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0.67999999999999994</c:v>
                </c:pt>
                <c:pt idx="1">
                  <c:v>0.51</c:v>
                </c:pt>
                <c:pt idx="2">
                  <c:v>0.5</c:v>
                </c:pt>
                <c:pt idx="3">
                  <c:v>0.46</c:v>
                </c:pt>
                <c:pt idx="4">
                  <c:v>0.41000000000000003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tutte le settimane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0.65</c:v>
                </c:pt>
                <c:pt idx="1">
                  <c:v>0.31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0.53</c:v>
                </c:pt>
                <c:pt idx="5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una/due volte al mese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0.69</c:v>
                </c:pt>
                <c:pt idx="1">
                  <c:v>0.46</c:v>
                </c:pt>
                <c:pt idx="2">
                  <c:v>0.43</c:v>
                </c:pt>
                <c:pt idx="3">
                  <c:v>0.44</c:v>
                </c:pt>
                <c:pt idx="4">
                  <c:v>0.59</c:v>
                </c:pt>
                <c:pt idx="5">
                  <c:v>0.4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qualche volta all'anno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Foglio1!$E$2:$E$7</c:f>
              <c:numCache>
                <c:formatCode>0%</c:formatCode>
                <c:ptCount val="6"/>
                <c:pt idx="0">
                  <c:v>0.68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0.45</c:v>
                </c:pt>
                <c:pt idx="4">
                  <c:v>0.37</c:v>
                </c:pt>
                <c:pt idx="5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mai o quasi mai</c:v>
                </c:pt>
              </c:strCache>
            </c:strRef>
          </c:tx>
          <c:spPr>
            <a:solidFill>
              <a:srgbClr val="C94212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Foglio1!$F$2:$F$7</c:f>
              <c:numCache>
                <c:formatCode>0%</c:formatCode>
                <c:ptCount val="6"/>
                <c:pt idx="0">
                  <c:v>0.66</c:v>
                </c:pt>
                <c:pt idx="1">
                  <c:v>0.69</c:v>
                </c:pt>
                <c:pt idx="2">
                  <c:v>0.7</c:v>
                </c:pt>
                <c:pt idx="3">
                  <c:v>0.64</c:v>
                </c:pt>
                <c:pt idx="4">
                  <c:v>0.18</c:v>
                </c:pt>
                <c:pt idx="5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71426048"/>
        <c:axId val="371427584"/>
      </c:barChart>
      <c:catAx>
        <c:axId val="371426048"/>
        <c:scaling>
          <c:orientation val="maxMin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371427584"/>
        <c:crosses val="autoZero"/>
        <c:auto val="1"/>
        <c:lblAlgn val="ctr"/>
        <c:lblOffset val="100"/>
        <c:noMultiLvlLbl val="0"/>
      </c:catAx>
      <c:valAx>
        <c:axId val="371427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71426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5138156538074451E-2"/>
          <c:w val="0.983209006939464"/>
          <c:h val="5.9830054205962102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36330808166077"/>
          <c:y val="0.21966128005495622"/>
          <c:w val="0.52543634355916036"/>
          <c:h val="0.753207372800163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0.67999999999999994</c:v>
                </c:pt>
                <c:pt idx="1">
                  <c:v>0.51</c:v>
                </c:pt>
                <c:pt idx="2">
                  <c:v>0.5</c:v>
                </c:pt>
                <c:pt idx="3">
                  <c:v>0.46</c:v>
                </c:pt>
                <c:pt idx="4">
                  <c:v>0.41000000000000003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hanno preso in considerazione questa possibilità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0.69</c:v>
                </c:pt>
                <c:pt idx="1">
                  <c:v>0.47</c:v>
                </c:pt>
                <c:pt idx="2">
                  <c:v>0.52</c:v>
                </c:pt>
                <c:pt idx="3">
                  <c:v>0.43</c:v>
                </c:pt>
                <c:pt idx="4">
                  <c:v>0.56000000000000005</c:v>
                </c:pt>
                <c:pt idx="5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hanno preso in considerazione questa possibilità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Le scuole dell'infanzia paritarie non sono aperte a tutti perché fanno pagare la retta scolastica</c:v>
                </c:pt>
                <c:pt idx="1">
                  <c:v>Non è la scuola a doversi occupare della trasmissione dei valori religiosi, la scuola deve essere laica</c:v>
                </c:pt>
                <c:pt idx="2">
                  <c:v>Le scuole dell'infanzia cattoliche o di ispirazione cristiana non sono al passo con i tempi e hanno un modello educativo troppo vecchio</c:v>
                </c:pt>
                <c:pt idx="3">
                  <c:v>I bambini dai 3 ai 6 anni sono troppo piccoli per ricevere un'educazione religiosa quotidiana</c:v>
                </c:pt>
                <c:pt idx="4">
                  <c:v>Se avessi avuto una scuola dell'infanzia cattolica o di ispirazione cristiana vicino a casa sicuramente avrei mandato mio/a figlio/a in quella scuola</c:v>
                </c:pt>
                <c:pt idx="5">
                  <c:v>Le scuole dell'infanzia comunali/statali offrono servizi di qualità inferiore rispetto a quelle paritarie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0.66</c:v>
                </c:pt>
                <c:pt idx="1">
                  <c:v>0.54</c:v>
                </c:pt>
                <c:pt idx="2">
                  <c:v>0.5</c:v>
                </c:pt>
                <c:pt idx="3">
                  <c:v>0.48</c:v>
                </c:pt>
                <c:pt idx="4">
                  <c:v>0.31</c:v>
                </c:pt>
                <c:pt idx="5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82599936"/>
        <c:axId val="382601472"/>
      </c:barChart>
      <c:catAx>
        <c:axId val="3825999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382601472"/>
        <c:crosses val="autoZero"/>
        <c:auto val="1"/>
        <c:lblAlgn val="ctr"/>
        <c:lblOffset val="100"/>
        <c:noMultiLvlLbl val="0"/>
      </c:catAx>
      <c:valAx>
        <c:axId val="3826014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2599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5138156538074451E-2"/>
          <c:w val="1"/>
          <c:h val="0.16284296509552076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94115458233982"/>
          <c:y val="2.5421825792980812E-2"/>
          <c:w val="0.55083811854220066"/>
          <c:h val="0.94915634841403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Il motivo principale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7.56107653059705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Perché offre un modello educativo di ottima qualità</c:v>
                </c:pt>
                <c:pt idx="1">
                  <c:v>Perché si ispira a valori nei quali io credo</c:v>
                </c:pt>
                <c:pt idx="2">
                  <c:v>Perché è la scuola dell'infanzia più vicina a casa</c:v>
                </c:pt>
                <c:pt idx="3">
                  <c:v>Perché ha delle strutture di ottima qualità</c:v>
                </c:pt>
                <c:pt idx="4">
                  <c:v>Perché ne ho sentito parlare molto bene da altri genitori</c:v>
                </c:pt>
                <c:pt idx="5">
                  <c:v>Perché è l'unica scuola dell'infanzia disponibile</c:v>
                </c:pt>
                <c:pt idx="6">
                  <c:v>Perché è all'interno di un istituto scolastico che comprende anche elementari e medie</c:v>
                </c:pt>
                <c:pt idx="7">
                  <c:v>Perchè offre un orario più flessibile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0.27</c:v>
                </c:pt>
                <c:pt idx="1">
                  <c:v>0.18</c:v>
                </c:pt>
                <c:pt idx="2">
                  <c:v>0.12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0.09</c:v>
                </c:pt>
                <c:pt idx="6">
                  <c:v>0.01</c:v>
                </c:pt>
                <c:pt idx="7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Il secondo motivo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Perché offre un modello educativo di ottima qualità</c:v>
                </c:pt>
                <c:pt idx="1">
                  <c:v>Perché si ispira a valori nei quali io credo</c:v>
                </c:pt>
                <c:pt idx="2">
                  <c:v>Perché è la scuola dell'infanzia più vicina a casa</c:v>
                </c:pt>
                <c:pt idx="3">
                  <c:v>Perché ha delle strutture di ottima qualità</c:v>
                </c:pt>
                <c:pt idx="4">
                  <c:v>Perché ne ho sentito parlare molto bene da altri genitori</c:v>
                </c:pt>
                <c:pt idx="5">
                  <c:v>Perché è l'unica scuola dell'infanzia disponibile</c:v>
                </c:pt>
                <c:pt idx="6">
                  <c:v>Perché è all'interno di un istituto scolastico che comprende anche elementari e medie</c:v>
                </c:pt>
                <c:pt idx="7">
                  <c:v>Perchè offre un orario più flessibile</c:v>
                </c:pt>
              </c:strCache>
            </c:strRef>
          </c:cat>
          <c:val>
            <c:numRef>
              <c:f>Foglio1!$C$2:$C$9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0.14000000000000001</c:v>
                </c:pt>
                <c:pt idx="2">
                  <c:v>0.2</c:v>
                </c:pt>
                <c:pt idx="3">
                  <c:v>0.17</c:v>
                </c:pt>
                <c:pt idx="4">
                  <c:v>0.13</c:v>
                </c:pt>
                <c:pt idx="5">
                  <c:v>0.04</c:v>
                </c:pt>
                <c:pt idx="6">
                  <c:v>0.09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403205120"/>
        <c:axId val="403219200"/>
      </c:barChart>
      <c:catAx>
        <c:axId val="4032051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403219200"/>
        <c:crosses val="autoZero"/>
        <c:auto val="1"/>
        <c:lblAlgn val="ctr"/>
        <c:lblOffset val="100"/>
        <c:noMultiLvlLbl val="0"/>
      </c:catAx>
      <c:valAx>
        <c:axId val="403219200"/>
        <c:scaling>
          <c:orientation val="minMax"/>
          <c:max val="0.42000000000000004"/>
        </c:scaling>
        <c:delete val="1"/>
        <c:axPos val="t"/>
        <c:numFmt formatCode="0%" sourceLinked="1"/>
        <c:majorTickMark val="out"/>
        <c:minorTickMark val="none"/>
        <c:tickLblPos val="nextTo"/>
        <c:crossAx val="403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66426868600601"/>
          <c:y val="0.80642128803069246"/>
          <c:w val="0.36233573131399405"/>
          <c:h val="0.125351459795026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937741591094079"/>
          <c:y val="2.5421825792980812E-2"/>
          <c:w val="0.46087213792778836"/>
          <c:h val="0.94915634841403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Il motivo principale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9.9304694450973296E-3"/>
                  <c:y val="1.87151313708646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Perché è la scuola dell'infanzia più vicina a casa</c:v>
                </c:pt>
                <c:pt idx="1">
                  <c:v>Perché la retta è inferiore a quella della scuola paritaria</c:v>
                </c:pt>
                <c:pt idx="2">
                  <c:v>Perché offre un modello educativo di ottima qualità</c:v>
                </c:pt>
                <c:pt idx="3">
                  <c:v>Perché ne ho sentito parlare molto bene da altri genitori</c:v>
                </c:pt>
                <c:pt idx="4">
                  <c:v>Perché è all'interno di un istituto scolastico che comprende anche elementari e medie</c:v>
                </c:pt>
                <c:pt idx="5">
                  <c:v>Perché ha delle strutture di ottima qualità</c:v>
                </c:pt>
                <c:pt idx="6">
                  <c:v>Perché è l'unica scuola dell'infanzia disponibile</c:v>
                </c:pt>
                <c:pt idx="7">
                  <c:v>Perché si ispira a valori laici nei quali io credo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0.31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0.06</c:v>
                </c:pt>
                <c:pt idx="7">
                  <c:v>0.05</c:v>
                </c:pt>
                <c:pt idx="8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Il secondo motivo</c:v>
                </c:pt>
              </c:strCache>
            </c:strRef>
          </c:tx>
          <c:invertIfNegative val="0"/>
          <c:dLbls>
            <c:dLbl>
              <c:idx val="8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Perché è la scuola dell'infanzia più vicina a casa</c:v>
                </c:pt>
                <c:pt idx="1">
                  <c:v>Perché la retta è inferiore a quella della scuola paritaria</c:v>
                </c:pt>
                <c:pt idx="2">
                  <c:v>Perché offre un modello educativo di ottima qualità</c:v>
                </c:pt>
                <c:pt idx="3">
                  <c:v>Perché ne ho sentito parlare molto bene da altri genitori</c:v>
                </c:pt>
                <c:pt idx="4">
                  <c:v>Perché è all'interno di un istituto scolastico che comprende anche elementari e medie</c:v>
                </c:pt>
                <c:pt idx="5">
                  <c:v>Perché ha delle strutture di ottima qualità</c:v>
                </c:pt>
                <c:pt idx="6">
                  <c:v>Perché è l'unica scuola dell'infanzia disponibile</c:v>
                </c:pt>
                <c:pt idx="7">
                  <c:v>Perché si ispira a valori laici nei quali io credo</c:v>
                </c:pt>
                <c:pt idx="8">
                  <c:v>Altro</c:v>
                </c:pt>
              </c:strCache>
            </c:strRef>
          </c:cat>
          <c:val>
            <c:numRef>
              <c:f>Foglio1!$C$2:$C$10</c:f>
              <c:numCache>
                <c:formatCode>0%</c:formatCode>
                <c:ptCount val="9"/>
                <c:pt idx="0">
                  <c:v>0.21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</c:v>
                </c:pt>
                <c:pt idx="6">
                  <c:v>0.06</c:v>
                </c:pt>
                <c:pt idx="7">
                  <c:v>0.04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402699776"/>
        <c:axId val="402701312"/>
      </c:barChart>
      <c:catAx>
        <c:axId val="4026997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402701312"/>
        <c:crosses val="autoZero"/>
        <c:auto val="1"/>
        <c:lblAlgn val="ctr"/>
        <c:lblOffset val="100"/>
        <c:noMultiLvlLbl val="0"/>
      </c:catAx>
      <c:valAx>
        <c:axId val="4027013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0269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29902234214264"/>
          <c:y val="0.77028289725985499"/>
          <c:w val="0.33541103839202835"/>
          <c:h val="0.129544390851102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279421398544266"/>
          <c:y val="0.12986495151527386"/>
          <c:w val="0.55720578601455728"/>
          <c:h val="0.84471305779365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...laica/comunale/statale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8"/>
              <c:layout>
                <c:manualLayout>
                  <c:x val="9.9304694450973296E-3"/>
                  <c:y val="1.87151313708646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Perché è la scuola dell'infanzia più vicina a casa</c:v>
                </c:pt>
                <c:pt idx="1">
                  <c:v>Perché la retta è inferiore a quella della scuola paritaria</c:v>
                </c:pt>
                <c:pt idx="2">
                  <c:v>Perché offre un modello educativo di ottima qualità</c:v>
                </c:pt>
                <c:pt idx="3">
                  <c:v>Perché ne ho sentito parlare molto bene da altri genitori</c:v>
                </c:pt>
                <c:pt idx="4">
                  <c:v>Perché è all'interno di un istituto scolastico che comprende anche elementari e medie</c:v>
                </c:pt>
                <c:pt idx="5">
                  <c:v>Perché ha delle strutture di ottima qualità</c:v>
                </c:pt>
                <c:pt idx="6">
                  <c:v>Perché è l'unica scuola dell'infanzia disponibile</c:v>
                </c:pt>
                <c:pt idx="7">
                  <c:v>Perché si ispira a valori nei quali io credo</c:v>
                </c:pt>
                <c:pt idx="8">
                  <c:v>Perchè offre un orario più flessibile</c:v>
                </c:pt>
              </c:strCache>
            </c:strRef>
          </c:cat>
          <c:val>
            <c:numRef>
              <c:f>Foglio1!$B$2:$B$10</c:f>
              <c:numCache>
                <c:formatCode>0%</c:formatCode>
                <c:ptCount val="9"/>
                <c:pt idx="0">
                  <c:v>0.52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0.24000000000000002</c:v>
                </c:pt>
                <c:pt idx="4">
                  <c:v>0.19</c:v>
                </c:pt>
                <c:pt idx="5">
                  <c:v>0.18</c:v>
                </c:pt>
                <c:pt idx="6">
                  <c:v>0.12</c:v>
                </c:pt>
                <c:pt idx="7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…paritaria cattolica o di ispirazione cristiana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Perché è la scuola dell'infanzia più vicina a casa</c:v>
                </c:pt>
                <c:pt idx="1">
                  <c:v>Perché la retta è inferiore a quella della scuola paritaria</c:v>
                </c:pt>
                <c:pt idx="2">
                  <c:v>Perché offre un modello educativo di ottima qualità</c:v>
                </c:pt>
                <c:pt idx="3">
                  <c:v>Perché ne ho sentito parlare molto bene da altri genitori</c:v>
                </c:pt>
                <c:pt idx="4">
                  <c:v>Perché è all'interno di un istituto scolastico che comprende anche elementari e medie</c:v>
                </c:pt>
                <c:pt idx="5">
                  <c:v>Perché ha delle strutture di ottima qualità</c:v>
                </c:pt>
                <c:pt idx="6">
                  <c:v>Perché è l'unica scuola dell'infanzia disponibile</c:v>
                </c:pt>
                <c:pt idx="7">
                  <c:v>Perché si ispira a valori nei quali io credo</c:v>
                </c:pt>
                <c:pt idx="8">
                  <c:v>Perchè offre un orario più flessibile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 formatCode="0%">
                  <c:v>0.32</c:v>
                </c:pt>
                <c:pt idx="2" formatCode="0%">
                  <c:v>0.41000000000000003</c:v>
                </c:pt>
                <c:pt idx="3" formatCode="0%">
                  <c:v>0.27</c:v>
                </c:pt>
                <c:pt idx="4" formatCode="0%">
                  <c:v>9.9999999999999992E-2</c:v>
                </c:pt>
                <c:pt idx="5" formatCode="0%">
                  <c:v>0.30000000000000004</c:v>
                </c:pt>
                <c:pt idx="6" formatCode="0%">
                  <c:v>0.13</c:v>
                </c:pt>
                <c:pt idx="7" formatCode="0%">
                  <c:v>0.32</c:v>
                </c:pt>
                <c:pt idx="8" formatCode="0%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7816576"/>
        <c:axId val="417818112"/>
      </c:barChart>
      <c:catAx>
        <c:axId val="4178165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417818112"/>
        <c:crosses val="autoZero"/>
        <c:auto val="1"/>
        <c:lblAlgn val="ctr"/>
        <c:lblOffset val="100"/>
        <c:noMultiLvlLbl val="0"/>
      </c:catAx>
      <c:valAx>
        <c:axId val="41781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417816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2315832832093E-2"/>
          <c:y val="1.8989674551368938E-2"/>
          <c:w val="0.96663935463139761"/>
          <c:h val="8.7843692549692765E-2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E8F7-873C-42E9-B280-C87757444852}" type="datetimeFigureOut">
              <a:rPr lang="it-IT" smtClean="0"/>
              <a:pPr/>
              <a:t>19/06/2014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7BDF-AA67-4A73-B32F-1DF898721F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56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45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689995"/>
            <a:ext cx="5437168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408"/>
            <a:ext cx="2946145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378408"/>
            <a:ext cx="2946144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7FCFD09-1A52-4828-8EA4-3DB61C519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D44000-4E19-4FE4-A64E-B303CA8AFF5A}" type="slidenum">
              <a:rPr lang="en-US" altLang="it-IT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FCFD09-1A52-4828-8EA4-3DB61C5190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A4C6-EC02-4BBB-9C6C-EB231653DA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6309-7B28-4BBA-ACFF-451290BFC9E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ABD4-A14F-4C6C-BA86-90C42D0CCD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AB88-6D15-4224-8717-8D29AA810F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BEC0-FC28-49EC-8205-7D3EBF01D1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9839-4D61-4FC1-94F1-BF7EC788F7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FFAC-900D-416D-9CC8-69BFB05287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5DE8-580A-4D70-A3C7-CF98F9ECE5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4A89-2147-41EC-9865-3D158F9D18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8DD9-DBB3-49EE-B0AD-8D83979B20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DA12-EB89-4503-B9C6-DE1DA2B787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4635-3C12-48CC-AE73-A8E5A9EFCD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81D33-6007-4A1D-AE06-C3FBA8C5D27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A9D9-B0A6-4710-A93C-E5ECFFA913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E2091-A678-40FC-95DD-717477E78B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B405-BAA5-42F0-8A85-8A33E3F43C1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973F-84A0-434D-8E51-6014080547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607E-6428-4A69-BEE4-5B866533EB0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2B0C-CE06-4E05-A049-C8C02FD3D7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7F09-96EF-4E36-9BA2-96C2F0BF9A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78417-9A3E-482D-BD92-93EA2FB077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C2A43-DD74-40B8-A7CB-EB0B5EE21E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14E5-74B9-4929-8846-90C52DD035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DC88-29CB-42B8-A430-378B3B25F4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A597-7B94-4068-9198-172392C356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7DC8-C3AD-4A8C-B89F-C8208AC419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11FE-0668-44A4-BD00-24A9D3B347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5F08-F6F3-48F4-88A5-266671201B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999D-EAC4-4FF9-8A68-F481884550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5E72-81EB-42F6-AABF-ECA40105C6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D9F8-7DAE-4D6E-963C-44D8FE58BB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E415-2E5E-4E8A-AFF5-B4A5265A47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5D0D-2641-4D17-BB5D-3EA02038F7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2F11-6091-4B5D-986B-205C79AF89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2931-A56F-4FCD-A11B-9E83CE97E1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4F6E-2A12-4FC0-B065-8E51DB253B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1A4DD-3390-403C-BDF0-56B0E703CA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3B81-7B48-4437-889E-EA7F642945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38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E612-C274-4B62-A7A8-B3383051DA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72F2-1156-4B16-8F40-3171CBFAA4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CB2E-EADC-4B24-A23F-1BA89D509B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7CA0E-7E2A-4C63-A1C8-49093CAAA5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527CC-FE05-4C4A-8531-2EFF4E0F36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D7B2-8779-4166-B0F5-CCD0FF27DCE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C635-D6E2-402C-817A-690936F34F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D72B-54AE-4840-8047-6B82F54679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B268-FFE1-43AC-AB82-E7008C0830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A5CD-8864-4C1D-B05A-D79B4CCC96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96CC-9FAD-49C5-97D8-1A324AE8A5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7D0F-D246-4918-B2CF-B511D47685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8D67-EE44-4AB8-803B-5BE1070A12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9795-9D44-4363-A4D1-89321468FF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92F3-4D2E-462C-A61C-572B442602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9F54-B895-4FEB-B9AB-362B8F0D32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35B-AF17-4DD0-BA4C-C573C20C0F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3379-3767-44FC-A6C0-DBD0F92798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18DA-28D8-4D9D-995B-A82A5A7491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C572-B1AB-4B74-B3C5-8C746B6D19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90C4-EB13-424A-9E18-4881701CC5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0683-198F-46CB-9F8E-846EA004E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2457-35E9-42FB-BE65-DB7B77146E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D62F-095C-4CEE-B122-5762407E9E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281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38FE41-D3E2-4E80-A2D9-0C5C814C7D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2CEE-ED40-4589-8B5D-BF2140E43A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79D1-A4BD-4235-BBBC-3B8A6FDF18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B03A-E57D-4321-BAC0-BDBA28FED1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B7C54-72BC-4137-9AAD-BCA316AF4E2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0433-00AD-4A83-B886-B3DB38DAEB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FD5C4-5745-43FC-AC81-858610DA78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D9E0-CBCB-4920-A8AA-0FEABC38C11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7158-D3AF-4710-B212-8D5AD9D7E3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243EF-DE98-4EB6-B731-4FC3500038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112F-B9AB-4EBB-8B27-BA694055D1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60BF0-BCE5-4E8D-86E2-3354E7C40E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7AB4-89BB-419B-B2D7-D02346783F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66B6-641D-4B2B-B1E8-A7AF4C8817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1396-DF5A-4076-AEC9-1C8E693626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0A2CD-1A92-4622-9293-D6039584CA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6134-6195-4844-8A50-55C5B56B18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5273C-BA40-4555-95C8-C9C9B4AACE4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BB76-BAF1-4151-9E88-968443C62D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0518-D41E-4B9E-AAEB-9BC403DCE4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B2A62-DDB2-4079-B327-DB16CE7304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92E3-3EE2-449C-95FB-E5A3D9AD60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61E34-A4BF-43A9-B3E8-AB0930B117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D366-3C7A-4DAF-95E2-019B982051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AAD4-6909-46A3-AE5E-61DE471D606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36C2-CBBC-4238-9786-43961718F9B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6746-BCD3-4212-8217-4AF1FF2DE8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9A71-D8F6-4714-B3AC-FE215535A5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ABD3-27AD-4351-9323-3DC30EBBBC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6F2E-3B2D-4B36-8851-8BF4D9A87A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B4E8-A759-409D-A1B1-511F1C3855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B949-2A59-4E45-872A-AEC1A3D5A4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54A4-3BCA-44EB-A151-844FF725A6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518F-D4BC-4148-BB88-B858AACA7C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0C24-AC26-47F1-A2C1-E23FABF2D6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D22C-50E0-490C-ADE1-558A7F92F4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6648-1A04-44BE-AC56-A290F7672D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A8AC-F99E-4025-938B-7396C7F2038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2624-E213-41A1-A03A-BE9C25366A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341A-69E8-4D2E-B76D-14658BFD57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4534-02EB-46AE-A713-BA762C1CB7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583D-A786-4ECC-B052-4CFC0266CD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9B37-8807-4F91-AFC8-BBC4DEED33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871B-4B2D-408A-B68E-BC6501D4479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E2BE-2834-4A1A-9629-2517E5AEE4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328-C436-44D6-8389-F341E13C90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D708-1687-4257-944D-447D96AE0C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F1A7-461B-41CB-AD1B-BFA31DB4F7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32B2-3C1F-4085-BCF1-DFA1FAB5B6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9FBA-74C4-4C17-89F1-AEEA4D8DB4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717D-D778-49C4-8946-301495B3E1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BAE3-8A0F-4BB2-A2B7-71C7209175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4464-F6CC-431D-B017-83A55EFE5E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EC0F-69E6-48CF-BE17-BDEDCC1078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85-2916-48E7-8A61-C0BA23970D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BFE-8FFD-497C-8558-717633E74B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67A9-8838-416E-B541-07CEC3B165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C4E4-3F20-4581-B4C2-5EEFFC6705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9F43-8D32-40D9-8498-A9B1A3BF1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1CA2-CF0A-4A4D-8470-91B054A0BF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0D51-4968-4050-A9BC-8AE265A877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E633-6D7A-4441-8A7A-DFB83978795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6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7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20" name="Picture 2" descr="Ipsos 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7462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nt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60388"/>
            <a:ext cx="8885238" cy="4503737"/>
          </a:xfrm>
          <a:custGeom>
            <a:avLst/>
            <a:gdLst>
              <a:gd name="T0" fmla="*/ 0 w 5597"/>
              <a:gd name="T1" fmla="*/ 2060 h 2837"/>
              <a:gd name="T2" fmla="*/ 3918 w 5597"/>
              <a:gd name="T3" fmla="*/ 0 h 2837"/>
              <a:gd name="T4" fmla="*/ 5597 w 5597"/>
              <a:gd name="T5" fmla="*/ 2837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97" h="2837">
                <a:moveTo>
                  <a:pt x="0" y="2060"/>
                </a:moveTo>
                <a:lnTo>
                  <a:pt x="3918" y="0"/>
                </a:lnTo>
                <a:lnTo>
                  <a:pt x="5597" y="2837"/>
                </a:lnTo>
              </a:path>
            </a:pathLst>
          </a:custGeom>
          <a:noFill/>
          <a:ln w="9525">
            <a:solidFill>
              <a:srgbClr val="FFFFFF">
                <a:alpha val="29804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609975" y="5272088"/>
            <a:ext cx="4583113" cy="1589087"/>
          </a:xfrm>
          <a:custGeom>
            <a:avLst/>
            <a:gdLst>
              <a:gd name="T0" fmla="*/ 1432 w 1432"/>
              <a:gd name="T1" fmla="*/ 496 h 496"/>
              <a:gd name="T2" fmla="*/ 716 w 1432"/>
              <a:gd name="T3" fmla="*/ 0 h 496"/>
              <a:gd name="T4" fmla="*/ 0 w 1432"/>
              <a:gd name="T5" fmla="*/ 496 h 496"/>
              <a:gd name="T6" fmla="*/ 1432 w 1432"/>
              <a:gd name="T7" fmla="*/ 49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2" h="496">
                <a:moveTo>
                  <a:pt x="1432" y="496"/>
                </a:moveTo>
                <a:cubicBezTo>
                  <a:pt x="1323" y="207"/>
                  <a:pt x="1044" y="0"/>
                  <a:pt x="716" y="0"/>
                </a:cubicBezTo>
                <a:cubicBezTo>
                  <a:pt x="388" y="0"/>
                  <a:pt x="109" y="207"/>
                  <a:pt x="0" y="496"/>
                </a:cubicBezTo>
                <a:lnTo>
                  <a:pt x="1432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547100" y="4954588"/>
            <a:ext cx="601663" cy="1368425"/>
          </a:xfrm>
          <a:custGeom>
            <a:avLst/>
            <a:gdLst>
              <a:gd name="T0" fmla="*/ 184 w 184"/>
              <a:gd name="T1" fmla="*/ 0 h 420"/>
              <a:gd name="T2" fmla="*/ 0 w 184"/>
              <a:gd name="T3" fmla="*/ 210 h 420"/>
              <a:gd name="T4" fmla="*/ 184 w 184"/>
              <a:gd name="T5" fmla="*/ 420 h 420"/>
              <a:gd name="T6" fmla="*/ 184 w 184"/>
              <a:gd name="T7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420">
                <a:moveTo>
                  <a:pt x="184" y="0"/>
                </a:moveTo>
                <a:cubicBezTo>
                  <a:pt x="80" y="14"/>
                  <a:pt x="0" y="103"/>
                  <a:pt x="0" y="210"/>
                </a:cubicBezTo>
                <a:cubicBezTo>
                  <a:pt x="0" y="318"/>
                  <a:pt x="80" y="407"/>
                  <a:pt x="184" y="420"/>
                </a:cubicBezTo>
                <a:lnTo>
                  <a:pt x="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414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75700" y="6569075"/>
            <a:ext cx="204788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DD90D266-D1CB-401C-9D90-6155DD3705D0}" type="slidenum">
              <a:rPr lang="de-DE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750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75700" y="6569075"/>
            <a:ext cx="204788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2CA6F3A8-67F8-4477-AE90-9FD0592BB156}" type="slidenum">
              <a:rPr lang="de-DE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000" y="2685899"/>
            <a:ext cx="4416425" cy="149579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75700" y="6569075"/>
            <a:ext cx="204788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2CA6F3A8-67F8-4477-AE90-9FD0592BB156}" type="slidenum">
              <a:rPr lang="de-DE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950913"/>
            <a:ext cx="4760913" cy="5003800"/>
          </a:xfrm>
          <a:custGeom>
            <a:avLst/>
            <a:gdLst>
              <a:gd name="T0" fmla="*/ 692 w 1492"/>
              <a:gd name="T1" fmla="*/ 0 h 1600"/>
              <a:gd name="T2" fmla="*/ 0 w 1492"/>
              <a:gd name="T3" fmla="*/ 399 h 1600"/>
              <a:gd name="T4" fmla="*/ 0 w 1492"/>
              <a:gd name="T5" fmla="*/ 1202 h 1600"/>
              <a:gd name="T6" fmla="*/ 692 w 1492"/>
              <a:gd name="T7" fmla="*/ 1600 h 1600"/>
              <a:gd name="T8" fmla="*/ 1492 w 1492"/>
              <a:gd name="T9" fmla="*/ 800 h 1600"/>
              <a:gd name="T10" fmla="*/ 692 w 1492"/>
              <a:gd name="T11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7435850" y="1541463"/>
            <a:ext cx="1711325" cy="2360612"/>
          </a:xfrm>
          <a:custGeom>
            <a:avLst/>
            <a:gdLst>
              <a:gd name="T0" fmla="*/ 520 w 520"/>
              <a:gd name="T1" fmla="*/ 32 h 740"/>
              <a:gd name="T2" fmla="*/ 370 w 520"/>
              <a:gd name="T3" fmla="*/ 0 h 740"/>
              <a:gd name="T4" fmla="*/ 0 w 520"/>
              <a:gd name="T5" fmla="*/ 370 h 740"/>
              <a:gd name="T6" fmla="*/ 370 w 520"/>
              <a:gd name="T7" fmla="*/ 740 h 740"/>
              <a:gd name="T8" fmla="*/ 520 w 520"/>
              <a:gd name="T9" fmla="*/ 709 h 740"/>
              <a:gd name="T10" fmla="*/ 520 w 520"/>
              <a:gd name="T11" fmla="*/ 3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84200" y="5846763"/>
            <a:ext cx="917575" cy="746125"/>
          </a:xfrm>
          <a:custGeom>
            <a:avLst/>
            <a:gdLst>
              <a:gd name="T0" fmla="*/ 0 w 578"/>
              <a:gd name="T1" fmla="*/ 470 h 470"/>
              <a:gd name="T2" fmla="*/ 286 w 578"/>
              <a:gd name="T3" fmla="*/ 270 h 470"/>
              <a:gd name="T4" fmla="*/ 578 w 578"/>
              <a:gd name="T5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-3175" y="6272213"/>
            <a:ext cx="641350" cy="592137"/>
          </a:xfrm>
          <a:custGeom>
            <a:avLst/>
            <a:gdLst>
              <a:gd name="T0" fmla="*/ 189 w 191"/>
              <a:gd name="T1" fmla="*/ 183 h 183"/>
              <a:gd name="T2" fmla="*/ 191 w 191"/>
              <a:gd name="T3" fmla="*/ 160 h 183"/>
              <a:gd name="T4" fmla="*/ 31 w 191"/>
              <a:gd name="T5" fmla="*/ 0 h 183"/>
              <a:gd name="T6" fmla="*/ 0 w 191"/>
              <a:gd name="T7" fmla="*/ 3 h 183"/>
              <a:gd name="T8" fmla="*/ 0 w 191"/>
              <a:gd name="T9" fmla="*/ 183 h 183"/>
              <a:gd name="T10" fmla="*/ 189 w 191"/>
              <a:gd name="T1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0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1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2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4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pic>
        <p:nvPicPr>
          <p:cNvPr id="25" name="Picture 2" descr="Public Affairs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6562725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9200" y="4680000"/>
            <a:ext cx="4430833" cy="11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75700" y="6569075"/>
            <a:ext cx="204788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2CA6F3A8-67F8-4477-AE90-9FD0592BB156}" type="slidenum">
              <a:rPr lang="de-DE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0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 and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5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6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7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8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9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0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sp>
        <p:nvSpPr>
          <p:cNvPr id="20" name="Freeform 34"/>
          <p:cNvSpPr>
            <a:spLocks/>
          </p:cNvSpPr>
          <p:nvPr userDrawn="1"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Freeform 35"/>
          <p:cNvSpPr>
            <a:spLocks/>
          </p:cNvSpPr>
          <p:nvPr userDrawn="1"/>
        </p:nvSpPr>
        <p:spPr bwMode="auto">
          <a:xfrm>
            <a:off x="8845550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2" name="Freeform 36"/>
          <p:cNvSpPr>
            <a:spLocks/>
          </p:cNvSpPr>
          <p:nvPr userDrawn="1"/>
        </p:nvSpPr>
        <p:spPr bwMode="auto">
          <a:xfrm>
            <a:off x="5637213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" name="Freeform 37"/>
          <p:cNvSpPr>
            <a:spLocks/>
          </p:cNvSpPr>
          <p:nvPr userDrawn="1"/>
        </p:nvSpPr>
        <p:spPr bwMode="auto">
          <a:xfrm>
            <a:off x="1152525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4" name="Freeform 38"/>
          <p:cNvSpPr>
            <a:spLocks/>
          </p:cNvSpPr>
          <p:nvPr userDrawn="1"/>
        </p:nvSpPr>
        <p:spPr bwMode="auto">
          <a:xfrm>
            <a:off x="0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50196"/>
              </a:srgb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5" name="Picture 2" descr="Public Affai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35738" y="6562725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294915"/>
            <a:ext cx="8162325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400" b="1"/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881743"/>
            <a:ext cx="7746171" cy="55874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600">
                <a:latin typeface="Calibri" pitchFamily="34" charset="0"/>
                <a:cs typeface="Calibri" pitchFamily="34" charset="0"/>
              </a:defRPr>
            </a:lvl1pPr>
            <a:lvl2pPr marL="539750" indent="-274638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600">
                <a:latin typeface="Calibri" pitchFamily="34" charset="0"/>
                <a:cs typeface="Calibri" pitchFamily="34" charset="0"/>
              </a:defRPr>
            </a:lvl2pPr>
            <a:lvl3pPr marL="892175" indent="-261938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 sz="1600">
                <a:latin typeface="Calibri" pitchFamily="34" charset="0"/>
                <a:cs typeface="Calibri" pitchFamily="34" charset="0"/>
              </a:defRPr>
            </a:lvl3pPr>
            <a:lvl4pPr marL="1252538" indent="0">
              <a:lnSpc>
                <a:spcPct val="100000"/>
              </a:lnSpc>
              <a:spcBef>
                <a:spcPts val="600"/>
              </a:spcBef>
              <a:buNone/>
              <a:defRPr sz="1500" i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795463" indent="-184150">
              <a:lnSpc>
                <a:spcPct val="100000"/>
              </a:lnSpc>
              <a:spcBef>
                <a:spcPts val="600"/>
              </a:spcBef>
              <a:buFont typeface="Calibri" pitchFamily="34" charset="0"/>
              <a:buChar char="−"/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28863" y="6565900"/>
            <a:ext cx="1282700" cy="1857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1F497D"/>
              </a:solidFill>
            </a:endParaRP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75700" y="6569075"/>
            <a:ext cx="204788" cy="182563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AC636828-055E-47D3-8BD7-24BEB3F1AA16}" type="slidenum">
              <a:rPr lang="de-DE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de-DE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8286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5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6" name="Freeform 20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7" name="Freeform 21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8" name="Freeform 22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9" name="Freeform 23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0" name="Freeform 24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1" name="Freeform 25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" name="Freeform 26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" name="Freeform 27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4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5" name="Freeform 29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" name="Freeform 30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7" name="Freeform 31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" name="Freeform 32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" name="Freeform 33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</p:grpSp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838800" y="118800"/>
            <a:ext cx="816232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Click to edit Master title style</a:t>
            </a:r>
            <a:endParaRPr lang="en-US" noProof="0" dirty="0"/>
          </a:p>
        </p:txBody>
      </p:sp>
      <p:sp>
        <p:nvSpPr>
          <p:cNvPr id="46" name="Inhaltsplatzhalter 2"/>
          <p:cNvSpPr>
            <a:spLocks noGrp="1"/>
          </p:cNvSpPr>
          <p:nvPr>
            <p:ph idx="1"/>
          </p:nvPr>
        </p:nvSpPr>
        <p:spPr>
          <a:xfrm>
            <a:off x="352800" y="979200"/>
            <a:ext cx="7740000" cy="549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539750" indent="-274638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ð"/>
              <a:defRPr sz="1600">
                <a:solidFill>
                  <a:schemeClr val="tx1"/>
                </a:solidFill>
              </a:defRPr>
            </a:lvl2pPr>
            <a:lvl3pPr marL="804863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39728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4095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28600" y="1600200"/>
            <a:ext cx="8763000" cy="452596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753475" y="6477000"/>
            <a:ext cx="3429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D4B415-4BEA-46A4-B9EE-FA447D01398F}" type="slidenum">
              <a:rPr lang="en-US">
                <a:solidFill>
                  <a:srgbClr val="1F497D"/>
                </a:solidFill>
                <a:latin typeface="Arial" charset="0"/>
              </a:rPr>
              <a:pPr/>
              <a:t>‹N›</a:t>
            </a:fld>
            <a:endParaRPr lang="en-US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976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4095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753475" y="6477000"/>
            <a:ext cx="3429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C569AB-3949-4017-B35F-8CD542DCA7AF}" type="slidenum">
              <a:rPr lang="en-US">
                <a:solidFill>
                  <a:srgbClr val="1F497D"/>
                </a:solidFill>
                <a:latin typeface="Arial" charset="0"/>
              </a:rPr>
              <a:pPr/>
              <a:t>‹N›</a:t>
            </a:fld>
            <a:endParaRPr lang="en-US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63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7313"/>
            <a:ext cx="8158163" cy="61118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327275" y="6565900"/>
            <a:ext cx="617538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97925" y="6565900"/>
            <a:ext cx="204788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93647-021E-42E4-BBE5-5918C27BEF45}" type="slidenum">
              <a:rPr lang="en-US">
                <a:solidFill>
                  <a:srgbClr val="1F497D"/>
                </a:solidFill>
                <a:latin typeface="Arial" charset="0"/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0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2EA2-65C5-4ADB-B6E1-CE398F0C01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E5FB-8713-4802-8BAE-7F22EA35F92C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3BD1-AAAD-4632-ADA7-02C9927DE6A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978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15F8-32A4-490D-A97B-AC373046B3C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740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F325-DF9B-4A69-BD8D-BF5FEFB01B5E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556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0ADB-A9CD-48CB-9E93-B49C827AE59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839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F335-5C39-49BC-B726-F8FFC05463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62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5A4-C4BB-4675-8351-8E6AD198B6A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311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7E4-33E5-4EDA-8E4C-D11529FAAE14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7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914F-62B3-46B2-8D32-A187BCD0B2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115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089F-EED3-467F-B86C-A5FAE5BBC2E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7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2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324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E97156-2647-4CF6-95AB-7D5EB0E3E4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4611-6658-4A5A-875D-241C3F322B99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4348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138629" y="138628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38" name="Picture 2" descr="Ipsos Public Affair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2041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E5FB-8713-4802-8BAE-7F22EA35F92C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3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3BD1-AAAD-4632-ADA7-02C9927DE6A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7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15F8-32A4-490D-A97B-AC373046B3C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111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F325-DF9B-4A69-BD8D-BF5FEFB01B5E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08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0ADB-A9CD-48CB-9E93-B49C827AE59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95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F335-5C39-49BC-B726-F8FFC05463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567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5A4-C4BB-4675-8351-8E6AD198B6A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6961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7E4-33E5-4EDA-8E4C-D11529FAAE14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7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4E5D-C824-430D-9FB6-C545EB6D44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914F-62B3-46B2-8D32-A187BCD0B2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05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089F-EED3-467F-B86C-A5FAE5BBC2E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8496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4611-6658-4A5A-875D-241C3F322B99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3002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 noChangeAspect="1"/>
          </p:cNvGrpSpPr>
          <p:nvPr userDrawn="1"/>
        </p:nvGrpSpPr>
        <p:grpSpPr bwMode="auto">
          <a:xfrm>
            <a:off x="138629" y="138628"/>
            <a:ext cx="1079500" cy="968375"/>
            <a:chOff x="1352" y="681"/>
            <a:chExt cx="3519" cy="3153"/>
          </a:xfrm>
        </p:grpSpPr>
        <p:sp>
          <p:nvSpPr>
            <p:cNvPr id="21" name="Freeform 3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4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6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7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Freeform 8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27" name="Freeform 9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11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Freeform 13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15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16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17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F497D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38" name="Picture 2" descr="Ipsos Public Affair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77825"/>
            <a:ext cx="47259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824400" y="1598293"/>
            <a:ext cx="8176725" cy="99719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lnSpc>
                <a:spcPct val="90000"/>
              </a:lnSpc>
              <a:defRPr sz="36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824400" y="2642400"/>
            <a:ext cx="8176725" cy="7755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2782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E5FB-8713-4802-8BAE-7F22EA35F92C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2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3BD1-AAAD-4632-ADA7-02C9927DE6A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150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15F8-32A4-490D-A97B-AC373046B3C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07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F325-DF9B-4A69-BD8D-BF5FEFB01B5E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31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0ADB-A9CD-48CB-9E93-B49C827AE596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882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F335-5C39-49BC-B726-F8FFC05463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17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B3C0-4AA4-44C7-BE76-F9EF516CF4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5A4-C4BB-4675-8351-8E6AD198B6A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7591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7E4-33E5-4EDA-8E4C-D11529FAAE14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5663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914F-62B3-46B2-8D32-A187BCD0B2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864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089F-EED3-467F-B86C-A5FAE5BBC2EF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01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4611-6658-4A5A-875D-241C3F322B99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691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6907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05645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5725595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605656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05935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A181-DE18-41E1-8F52-C49D9E73E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215700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656097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6801474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1441132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83506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02687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7671-B977-4958-AA8B-14F7F513C8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1059-80ED-4FD2-B8F5-E55B8D1CCD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28C2-9333-4D22-9F87-DFD0460367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D915-9291-4D53-9B40-64C5869910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CBF-7E52-47AB-84A5-CAF262BC0D3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0B1F-659E-4D4B-8958-6F081F4090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3643-509D-49F1-9195-F09616709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9CC9-9BB0-4DEC-B70C-2CAD23FFA1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CFCA-3049-46DA-9F3C-1C2815CF53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99BC-0A0A-4A33-8D67-9221682A030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6950-3397-4AA6-A094-24267541C2F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0372-C87D-466D-8E5A-EE44676522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779E-4ABD-436D-BB7B-A60D5B72A3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DB0E-E6C3-4054-8E6C-2F27AFE3C7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E62E-5CB8-4CBB-8807-AF304F40DC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5CDD-FA17-47E4-9C3A-ADA7E23E5F9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BD8A-D22F-4F3C-ADA7-C45D11B29E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1AFD-7C89-4A3A-982F-7CF03EFF4A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4263-A30E-4BA5-B843-7366A1CF07B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A7989-01BE-413E-B6EB-DFD6763A0F4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2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17267C-67CD-43B7-ABC8-7DDED4113F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A5D8E-D569-4BB3-BAB0-6BEE9FCDAF4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4013-F1EC-4F56-AC2A-9BE49C09CB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C8D6-D45F-4DB3-AD69-45CF90CD78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412D-E84A-4AD4-82EA-D61DF10255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79218-EE97-4340-BEF0-E413A8BB60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F6512-5DF4-4CF5-9DE4-A3E63395AE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FA68-B2EE-4A6A-967C-2BEA4398BF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5D0B-AB62-4014-BCC4-538BCF1C26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9C3A-2248-4A00-8B7E-B8373A3D0C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32EC-132D-4437-9304-18BA32392F4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5ACB-607F-4DF5-B80E-38B32438D1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5299-1B55-48CF-BCF8-F8F6C74F54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965B-880B-426A-A111-8E90148A8F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39B8C-BA07-4E8C-9616-AEDA241751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36AF-D3C4-4065-AE70-F2E437400D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4CF7-5F3A-42EA-BCE8-0A773C1085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615B-9522-496B-9EC0-53D453BAC5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69F-4086-4375-A8B2-55A0EB3A77C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E29A-1C8D-4D8B-8EEF-365276CC8B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7AB8-FA5A-41FE-8C4E-CCB7166B1A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0E35-AC19-44AE-8FFE-C2EC348FA4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54C6-1B47-4D22-84D4-73356BF62F4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B214A-3B3A-4FEC-BB0D-03C0A4543F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3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CE5FB-8713-4802-8BAE-7F22EA35F9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3BD1-AAAD-4632-ADA7-02C9927DE6A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A15F8-32A4-490D-A97B-AC373046B3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3FB1-3D32-4622-9E12-DA449DB2F8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F325-DF9B-4A69-BD8D-BF5FEFB01B5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0ADB-A9CD-48CB-9E93-B49C827AE5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F335-5C39-49BC-B726-F8FFC05463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5A4-C4BB-4675-8351-8E6AD198B6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7E4-33E5-4EDA-8E4C-D11529FAAE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914F-62B3-46B2-8D32-A187BCD0B2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089F-EED3-467F-B86C-A5FAE5BBC2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4611-6658-4A5A-875D-241C3F322B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8D86-5C9D-478D-AD2C-28CC2E19A9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34A0-2555-4025-AB74-0C7B886103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D5FB-10BE-4154-8BE8-B8DC8957407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2135-5358-4765-8F19-4309E9B0FC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BE2E-6277-4EAA-8386-C3597C64EEF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F72F-F2CD-4D5C-8178-B2B75CE421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4707-17D6-445F-A54D-D5FC186DA0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6F86-D214-4032-8806-92BF117546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BE2C-9A90-46EB-A42B-2D15146F5C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9AC5-0523-4158-8863-72E94978A75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743D-7B7D-4A73-AA87-2F3802D355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5029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5029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9144-4FAD-4968-908C-28E4AEDC19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5" name="Picture 32" descr="Public Affairs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42875" y="2682875"/>
            <a:ext cx="4430713" cy="1481138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2324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8350" y="4683125"/>
            <a:ext cx="4391025" cy="115252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82050" y="6565900"/>
            <a:ext cx="204788" cy="18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A1CEB5-0253-478F-8973-6F0E698DEA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6DCC-A284-4C10-A008-2708AE5E21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FCBB-CD16-492F-BA30-67C72D07BE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C5CF-4043-4E71-B6DC-009FCEAC3E9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2425" y="977900"/>
            <a:ext cx="3792538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7363" y="977900"/>
            <a:ext cx="3792537" cy="5487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0362-EE14-4739-B463-F855683F98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01B4-3D3D-43EC-94E7-BCDB64BE4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593F-B029-4EA7-949E-4380D7BD3AE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716B-DE5A-43E8-B2E4-4854C72173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5E1D-5E1F-4E6D-B8DE-9CD7574D7C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AE894-3C46-405C-AD10-B7A15585054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8431-A317-49EB-9AF3-18969AFD45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5775" y="87313"/>
            <a:ext cx="2160588" cy="6378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2425" y="87313"/>
            <a:ext cx="6330950" cy="6378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63B7-0340-44B9-B7EB-D403E0323B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263BA554-3FEC-4A32-BE5B-192087D4DE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031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1811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1813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F72E27A-5FEF-4208-963F-2D7DA285F8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12645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3478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79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0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1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2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3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4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5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6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7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8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89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90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91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92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112646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33494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95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3496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5" r:id="rId2"/>
    <p:sldLayoutId id="2147483834" r:id="rId3"/>
    <p:sldLayoutId id="2147483833" r:id="rId4"/>
    <p:sldLayoutId id="2147483832" r:id="rId5"/>
    <p:sldLayoutId id="2147483831" r:id="rId6"/>
    <p:sldLayoutId id="2147483830" r:id="rId7"/>
    <p:sldLayoutId id="2147483829" r:id="rId8"/>
    <p:sldLayoutId id="2147483828" r:id="rId9"/>
    <p:sldLayoutId id="2147483827" r:id="rId10"/>
    <p:sldLayoutId id="21474838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bg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bg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254A6BB8-1A57-4400-BE83-D329EF04DF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24934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4503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4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5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6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7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8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09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0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1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2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3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4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5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6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4517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34518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4519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4520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4521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4522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8CCDD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124940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846" r:id="rId2"/>
    <p:sldLayoutId id="2147483845" r:id="rId3"/>
    <p:sldLayoutId id="2147483844" r:id="rId4"/>
    <p:sldLayoutId id="2147483843" r:id="rId5"/>
    <p:sldLayoutId id="2147483842" r:id="rId6"/>
    <p:sldLayoutId id="2147483841" r:id="rId7"/>
    <p:sldLayoutId id="2147483840" r:id="rId8"/>
    <p:sldLayoutId id="2147483839" r:id="rId9"/>
    <p:sldLayoutId id="2147483838" r:id="rId10"/>
    <p:sldLayoutId id="214748383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7B52FEDE-A073-41C7-899F-C72707E1A3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37221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6550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1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2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3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4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5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6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7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8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59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0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1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2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3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4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137222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36566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7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6568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39BCD26F-9133-46F2-86E4-487E46F6B4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49510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7575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76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77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78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79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0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1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2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3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4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5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6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7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8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7589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37590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rgbClr val="A1C4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7591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rgbClr val="A1C4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7592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rgbClr val="A1C4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7593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7594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A1C46B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149516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CF55DECD-6D03-456F-9EE8-6F6960BC76F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61797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9622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3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4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5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6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7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8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29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0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1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2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3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4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5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6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161798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39638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39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9640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7" r:id="rId2"/>
    <p:sldLayoutId id="2147483876" r:id="rId3"/>
    <p:sldLayoutId id="2147483875" r:id="rId4"/>
    <p:sldLayoutId id="2147483874" r:id="rId5"/>
    <p:sldLayoutId id="2147483873" r:id="rId6"/>
    <p:sldLayoutId id="2147483872" r:id="rId7"/>
    <p:sldLayoutId id="2147483871" r:id="rId8"/>
    <p:sldLayoutId id="2147483870" r:id="rId9"/>
    <p:sldLayoutId id="2147483869" r:id="rId10"/>
    <p:sldLayoutId id="21474838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91DB066B-9F2E-42E3-9E63-D8394D45C6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74086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40647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48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49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0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1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2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3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4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5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6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7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8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59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60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0661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40662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rgbClr val="2810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40663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rgbClr val="2810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40664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rgbClr val="2810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40665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40666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281051">
                <a:alpha val="2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174092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1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522DD4D3-33A1-49EB-868A-6765478168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86373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42694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695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696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697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698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699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0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1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2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3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4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5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6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7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08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186374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42710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11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42712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bg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bg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C7EBD925-2C65-4CF1-86E2-85DF1E8C51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98663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1811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1813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12172A3C-A52F-44D8-9CD9-FC8739DF3F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210951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1811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2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1813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1813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1813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BCBEC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/>
          <p:cNvSpPr>
            <a:spLocks/>
          </p:cNvSpPr>
          <p:nvPr/>
        </p:nvSpPr>
        <p:spPr bwMode="auto">
          <a:xfrm>
            <a:off x="0" y="950913"/>
            <a:ext cx="4760913" cy="5003800"/>
          </a:xfrm>
          <a:custGeom>
            <a:avLst/>
            <a:gdLst/>
            <a:ahLst/>
            <a:cxnLst>
              <a:cxn ang="0">
                <a:pos x="692" y="0"/>
              </a:cxn>
              <a:cxn ang="0">
                <a:pos x="0" y="399"/>
              </a:cxn>
              <a:cxn ang="0">
                <a:pos x="0" y="1202"/>
              </a:cxn>
              <a:cxn ang="0">
                <a:pos x="692" y="1600"/>
              </a:cxn>
              <a:cxn ang="0">
                <a:pos x="1492" y="800"/>
              </a:cxn>
              <a:cxn ang="0">
                <a:pos x="692" y="0"/>
              </a:cxn>
            </a:cxnLst>
            <a:rect l="0" t="0" r="r" b="b"/>
            <a:pathLst>
              <a:path w="1492" h="1600">
                <a:moveTo>
                  <a:pt x="692" y="0"/>
                </a:moveTo>
                <a:cubicBezTo>
                  <a:pt x="397" y="0"/>
                  <a:pt x="139" y="161"/>
                  <a:pt x="0" y="399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139" y="1440"/>
                  <a:pt x="397" y="1600"/>
                  <a:pt x="692" y="1600"/>
                </a:cubicBezTo>
                <a:cubicBezTo>
                  <a:pt x="1134" y="1600"/>
                  <a:pt x="1492" y="1242"/>
                  <a:pt x="1492" y="800"/>
                </a:cubicBezTo>
                <a:cubicBezTo>
                  <a:pt x="1492" y="359"/>
                  <a:pt x="1134" y="0"/>
                  <a:pt x="69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9" name="Freeform 4"/>
          <p:cNvSpPr>
            <a:spLocks/>
          </p:cNvSpPr>
          <p:nvPr/>
        </p:nvSpPr>
        <p:spPr bwMode="auto">
          <a:xfrm>
            <a:off x="7435850" y="1541463"/>
            <a:ext cx="1711325" cy="2360612"/>
          </a:xfrm>
          <a:custGeom>
            <a:avLst/>
            <a:gdLst/>
            <a:ahLst/>
            <a:cxnLst>
              <a:cxn ang="0">
                <a:pos x="520" y="32"/>
              </a:cxn>
              <a:cxn ang="0">
                <a:pos x="370" y="0"/>
              </a:cxn>
              <a:cxn ang="0">
                <a:pos x="0" y="370"/>
              </a:cxn>
              <a:cxn ang="0">
                <a:pos x="370" y="740"/>
              </a:cxn>
              <a:cxn ang="0">
                <a:pos x="520" y="709"/>
              </a:cxn>
              <a:cxn ang="0">
                <a:pos x="520" y="32"/>
              </a:cxn>
            </a:cxnLst>
            <a:rect l="0" t="0" r="r" b="b"/>
            <a:pathLst>
              <a:path w="520" h="740">
                <a:moveTo>
                  <a:pt x="520" y="32"/>
                </a:moveTo>
                <a:cubicBezTo>
                  <a:pt x="474" y="12"/>
                  <a:pt x="423" y="0"/>
                  <a:pt x="370" y="0"/>
                </a:cubicBezTo>
                <a:cubicBezTo>
                  <a:pt x="166" y="0"/>
                  <a:pt x="0" y="166"/>
                  <a:pt x="0" y="370"/>
                </a:cubicBezTo>
                <a:cubicBezTo>
                  <a:pt x="0" y="575"/>
                  <a:pt x="166" y="740"/>
                  <a:pt x="370" y="740"/>
                </a:cubicBezTo>
                <a:cubicBezTo>
                  <a:pt x="423" y="740"/>
                  <a:pt x="474" y="729"/>
                  <a:pt x="520" y="709"/>
                </a:cubicBezTo>
                <a:lnTo>
                  <a:pt x="520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4718050" y="2803525"/>
            <a:ext cx="2717800" cy="249238"/>
          </a:xfrm>
          <a:prstGeom prst="line">
            <a:avLst/>
          </a:prstGeom>
          <a:noFill/>
          <a:ln w="12700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584200" y="5846763"/>
            <a:ext cx="917575" cy="746125"/>
          </a:xfrm>
          <a:custGeom>
            <a:avLst/>
            <a:gdLst/>
            <a:ahLst/>
            <a:cxnLst>
              <a:cxn ang="0">
                <a:pos x="0" y="470"/>
              </a:cxn>
              <a:cxn ang="0">
                <a:pos x="286" y="270"/>
              </a:cxn>
              <a:cxn ang="0">
                <a:pos x="578" y="0"/>
              </a:cxn>
            </a:cxnLst>
            <a:rect l="0" t="0" r="r" b="b"/>
            <a:pathLst>
              <a:path w="578" h="470">
                <a:moveTo>
                  <a:pt x="0" y="470"/>
                </a:moveTo>
                <a:cubicBezTo>
                  <a:pt x="95" y="409"/>
                  <a:pt x="190" y="348"/>
                  <a:pt x="286" y="270"/>
                </a:cubicBezTo>
                <a:cubicBezTo>
                  <a:pt x="382" y="192"/>
                  <a:pt x="529" y="45"/>
                  <a:pt x="578" y="0"/>
                </a:cubicBezTo>
              </a:path>
            </a:pathLst>
          </a:custGeom>
          <a:noFill/>
          <a:ln w="12700" cmpd="sng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-3175" y="6272213"/>
            <a:ext cx="641350" cy="592137"/>
          </a:xfrm>
          <a:custGeom>
            <a:avLst/>
            <a:gdLst/>
            <a:ahLst/>
            <a:cxnLst>
              <a:cxn ang="0">
                <a:pos x="189" y="183"/>
              </a:cxn>
              <a:cxn ang="0">
                <a:pos x="191" y="160"/>
              </a:cxn>
              <a:cxn ang="0">
                <a:pos x="31" y="0"/>
              </a:cxn>
              <a:cxn ang="0">
                <a:pos x="0" y="3"/>
              </a:cxn>
              <a:cxn ang="0">
                <a:pos x="0" y="183"/>
              </a:cxn>
              <a:cxn ang="0">
                <a:pos x="189" y="183"/>
              </a:cxn>
            </a:cxnLst>
            <a:rect l="0" t="0" r="r" b="b"/>
            <a:pathLst>
              <a:path w="191" h="183">
                <a:moveTo>
                  <a:pt x="189" y="183"/>
                </a:moveTo>
                <a:cubicBezTo>
                  <a:pt x="190" y="175"/>
                  <a:pt x="191" y="168"/>
                  <a:pt x="191" y="160"/>
                </a:cubicBezTo>
                <a:cubicBezTo>
                  <a:pt x="191" y="72"/>
                  <a:pt x="119" y="0"/>
                  <a:pt x="31" y="0"/>
                </a:cubicBezTo>
                <a:cubicBezTo>
                  <a:pt x="21" y="0"/>
                  <a:pt x="10" y="1"/>
                  <a:pt x="0" y="3"/>
                </a:cubicBezTo>
                <a:cubicBezTo>
                  <a:pt x="0" y="183"/>
                  <a:pt x="0" y="183"/>
                  <a:pt x="0" y="183"/>
                </a:cubicBezTo>
                <a:lnTo>
                  <a:pt x="189" y="18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grpSp>
        <p:nvGrpSpPr>
          <p:cNvPr id="223239" name="Group 10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34" name="Freeform 11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5" name="Freeform 12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6" name="Freeform 13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7" name="Freeform 14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8" name="Freeform 15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9" name="Freeform 16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0" name="Freeform 17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1" name="Freeform 18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2" name="Freeform 19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3" name="Freeform 20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" name="Freeform 21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5" name="Freeform 22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6" name="Freeform 23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7" name="Freeform 24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8" name="Freeform 25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pic>
        <p:nvPicPr>
          <p:cNvPr id="223240" name="Picture 33" descr="Public Affairs_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4150" y="6559550"/>
            <a:ext cx="1900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223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2050" y="6565900"/>
            <a:ext cx="204788" cy="182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fld id="{05A277E2-EC26-4C68-8238-8A2522A6F8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68E32C7A-6817-4B7D-AACB-75F2DE283C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3317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1190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1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2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3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4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5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6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7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8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199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0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1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2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3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4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13318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21206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7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1208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9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E76CD050-6C26-4AC5-8CCB-E009232C7AD1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835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sp>
        <p:nvSpPr>
          <p:cNvPr id="22837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pic>
        <p:nvPicPr>
          <p:cNvPr id="74764" name="Picture 34" descr="Public Affair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2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E76CD050-6C26-4AC5-8CCB-E009232C7AD1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835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sp>
        <p:nvSpPr>
          <p:cNvPr id="22837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pic>
        <p:nvPicPr>
          <p:cNvPr id="74764" name="Picture 34" descr="Public Affair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E76CD050-6C26-4AC5-8CCB-E009232C7AD1}" type="slidenum">
              <a:rPr 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835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6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  <p:sp>
          <p:nvSpPr>
            <p:cNvPr id="22837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solidFill>
                  <a:srgbClr val="1F497D"/>
                </a:solidFill>
                <a:cs typeface="+mn-cs"/>
              </a:endParaRPr>
            </a:p>
          </p:txBody>
        </p:sp>
      </p:grpSp>
      <p:sp>
        <p:nvSpPr>
          <p:cNvPr id="22837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sp>
        <p:nvSpPr>
          <p:cNvPr id="22837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solidFill>
                <a:srgbClr val="1F497D"/>
              </a:solidFill>
              <a:cs typeface="+mn-cs"/>
            </a:endParaRPr>
          </a:p>
        </p:txBody>
      </p:sp>
      <p:pic>
        <p:nvPicPr>
          <p:cNvPr id="74764" name="Picture 34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5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3" descr="Ipsos Public Affair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77825"/>
            <a:ext cx="47259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299" name="Group 4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55300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751 h 3449"/>
                <a:gd name="T2" fmla="*/ 0 w 3862"/>
                <a:gd name="T3" fmla="*/ 751 h 3449"/>
                <a:gd name="T4" fmla="*/ 0 w 3862"/>
                <a:gd name="T5" fmla="*/ 0 h 3449"/>
                <a:gd name="T6" fmla="*/ 761 w 3862"/>
                <a:gd name="T7" fmla="*/ 0 h 3449"/>
                <a:gd name="T8" fmla="*/ 685 w 3862"/>
                <a:gd name="T9" fmla="*/ 751 h 3449"/>
                <a:gd name="T10" fmla="*/ 0 w 3862"/>
                <a:gd name="T11" fmla="*/ 751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1" name="Freeform 6"/>
            <p:cNvSpPr>
              <a:spLocks noChangeAspect="1"/>
            </p:cNvSpPr>
            <p:nvPr/>
          </p:nvSpPr>
          <p:spPr bwMode="auto">
            <a:xfrm>
              <a:off x="2708" y="1844"/>
              <a:ext cx="78" cy="52"/>
            </a:xfrm>
            <a:custGeom>
              <a:avLst/>
              <a:gdLst>
                <a:gd name="T0" fmla="*/ 13 w 81"/>
                <a:gd name="T1" fmla="*/ 2 h 66"/>
                <a:gd name="T2" fmla="*/ 13 w 81"/>
                <a:gd name="T3" fmla="*/ 2 h 66"/>
                <a:gd name="T4" fmla="*/ 0 w 81"/>
                <a:gd name="T5" fmla="*/ 2 h 66"/>
                <a:gd name="T6" fmla="*/ 39 w 81"/>
                <a:gd name="T7" fmla="*/ 2 h 66"/>
                <a:gd name="T8" fmla="*/ 40 w 81"/>
                <a:gd name="T9" fmla="*/ 0 h 66"/>
                <a:gd name="T10" fmla="*/ 13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2" name="Freeform 7"/>
            <p:cNvSpPr>
              <a:spLocks noChangeAspect="1"/>
            </p:cNvSpPr>
            <p:nvPr/>
          </p:nvSpPr>
          <p:spPr bwMode="auto">
            <a:xfrm>
              <a:off x="2868" y="1973"/>
              <a:ext cx="67" cy="52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2 h 63"/>
                <a:gd name="T8" fmla="*/ 2 w 81"/>
                <a:gd name="T9" fmla="*/ 2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3" name="Freeform 8"/>
            <p:cNvSpPr>
              <a:spLocks noChangeAspect="1"/>
            </p:cNvSpPr>
            <p:nvPr/>
          </p:nvSpPr>
          <p:spPr bwMode="auto">
            <a:xfrm>
              <a:off x="2620" y="1415"/>
              <a:ext cx="88" cy="72"/>
            </a:xfrm>
            <a:custGeom>
              <a:avLst/>
              <a:gdLst>
                <a:gd name="T0" fmla="*/ 6 w 96"/>
                <a:gd name="T1" fmla="*/ 11 h 79"/>
                <a:gd name="T2" fmla="*/ 6 w 96"/>
                <a:gd name="T3" fmla="*/ 11 h 79"/>
                <a:gd name="T4" fmla="*/ 0 w 96"/>
                <a:gd name="T5" fmla="*/ 14 h 79"/>
                <a:gd name="T6" fmla="*/ 20 w 96"/>
                <a:gd name="T7" fmla="*/ 5 h 79"/>
                <a:gd name="T8" fmla="*/ 22 w 96"/>
                <a:gd name="T9" fmla="*/ 0 h 79"/>
                <a:gd name="T10" fmla="*/ 6 w 96"/>
                <a:gd name="T11" fmla="*/ 11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4" name="Freeform 9"/>
            <p:cNvSpPr>
              <a:spLocks noChangeAspect="1"/>
            </p:cNvSpPr>
            <p:nvPr/>
          </p:nvSpPr>
          <p:spPr bwMode="auto">
            <a:xfrm>
              <a:off x="2568" y="1565"/>
              <a:ext cx="72" cy="72"/>
            </a:xfrm>
            <a:custGeom>
              <a:avLst/>
              <a:gdLst>
                <a:gd name="T0" fmla="*/ 26 w 77"/>
                <a:gd name="T1" fmla="*/ 7 h 77"/>
                <a:gd name="T2" fmla="*/ 26 w 77"/>
                <a:gd name="T3" fmla="*/ 7 h 77"/>
                <a:gd name="T4" fmla="*/ 24 w 77"/>
                <a:gd name="T5" fmla="*/ 0 h 77"/>
                <a:gd name="T6" fmla="*/ 0 w 77"/>
                <a:gd name="T7" fmla="*/ 16 h 77"/>
                <a:gd name="T8" fmla="*/ 0 w 77"/>
                <a:gd name="T9" fmla="*/ 21 h 77"/>
                <a:gd name="T10" fmla="*/ 26 w 77"/>
                <a:gd name="T11" fmla="*/ 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5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8" cy="62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3 w 90"/>
                <a:gd name="T5" fmla="*/ 3 h 74"/>
                <a:gd name="T6" fmla="*/ 52 w 90"/>
                <a:gd name="T7" fmla="*/ 3 h 74"/>
                <a:gd name="T8" fmla="*/ 60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6" name="Freeform 11"/>
            <p:cNvSpPr>
              <a:spLocks noChangeAspect="1"/>
            </p:cNvSpPr>
            <p:nvPr/>
          </p:nvSpPr>
          <p:spPr bwMode="auto">
            <a:xfrm>
              <a:off x="2775" y="1177"/>
              <a:ext cx="83" cy="72"/>
            </a:xfrm>
            <a:custGeom>
              <a:avLst/>
              <a:gdLst>
                <a:gd name="T0" fmla="*/ 8 w 88"/>
                <a:gd name="T1" fmla="*/ 4 h 72"/>
                <a:gd name="T2" fmla="*/ 8 w 88"/>
                <a:gd name="T3" fmla="*/ 4 h 72"/>
                <a:gd name="T4" fmla="*/ 0 w 88"/>
                <a:gd name="T5" fmla="*/ 12 h 72"/>
                <a:gd name="T6" fmla="*/ 34 w 88"/>
                <a:gd name="T7" fmla="*/ 51 h 72"/>
                <a:gd name="T8" fmla="*/ 34 w 88"/>
                <a:gd name="T9" fmla="*/ 23 h 72"/>
                <a:gd name="T10" fmla="*/ 8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7" name="Freeform 12"/>
            <p:cNvSpPr>
              <a:spLocks noChangeAspect="1"/>
            </p:cNvSpPr>
            <p:nvPr/>
          </p:nvSpPr>
          <p:spPr bwMode="auto">
            <a:xfrm>
              <a:off x="2956" y="1110"/>
              <a:ext cx="72" cy="88"/>
            </a:xfrm>
            <a:custGeom>
              <a:avLst/>
              <a:gdLst>
                <a:gd name="T0" fmla="*/ 3 w 86"/>
                <a:gd name="T1" fmla="*/ 7 h 92"/>
                <a:gd name="T2" fmla="*/ 3 w 86"/>
                <a:gd name="T3" fmla="*/ 7 h 92"/>
                <a:gd name="T4" fmla="*/ 3 w 86"/>
                <a:gd name="T5" fmla="*/ 0 h 92"/>
                <a:gd name="T6" fmla="*/ 3 w 86"/>
                <a:gd name="T7" fmla="*/ 31 h 92"/>
                <a:gd name="T8" fmla="*/ 3 w 86"/>
                <a:gd name="T9" fmla="*/ 43 h 92"/>
                <a:gd name="T10" fmla="*/ 3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8" name="Freeform 13"/>
            <p:cNvSpPr>
              <a:spLocks noChangeAspect="1" noEditPoints="1"/>
            </p:cNvSpPr>
            <p:nvPr/>
          </p:nvSpPr>
          <p:spPr bwMode="auto">
            <a:xfrm>
              <a:off x="3148" y="929"/>
              <a:ext cx="668" cy="1680"/>
            </a:xfrm>
            <a:custGeom>
              <a:avLst/>
              <a:gdLst>
                <a:gd name="T0" fmla="*/ 115 w 724"/>
                <a:gd name="T1" fmla="*/ 165 h 1845"/>
                <a:gd name="T2" fmla="*/ 115 w 724"/>
                <a:gd name="T3" fmla="*/ 165 h 1845"/>
                <a:gd name="T4" fmla="*/ 83 w 724"/>
                <a:gd name="T5" fmla="*/ 158 h 1845"/>
                <a:gd name="T6" fmla="*/ 121 w 724"/>
                <a:gd name="T7" fmla="*/ 150 h 1845"/>
                <a:gd name="T8" fmla="*/ 126 w 724"/>
                <a:gd name="T9" fmla="*/ 158 h 1845"/>
                <a:gd name="T10" fmla="*/ 115 w 724"/>
                <a:gd name="T11" fmla="*/ 165 h 1845"/>
                <a:gd name="T12" fmla="*/ 115 w 724"/>
                <a:gd name="T13" fmla="*/ 165 h 1845"/>
                <a:gd name="T14" fmla="*/ 162 w 724"/>
                <a:gd name="T15" fmla="*/ 171 h 1845"/>
                <a:gd name="T16" fmla="*/ 162 w 724"/>
                <a:gd name="T17" fmla="*/ 171 h 1845"/>
                <a:gd name="T18" fmla="*/ 152 w 724"/>
                <a:gd name="T19" fmla="*/ 142 h 1845"/>
                <a:gd name="T20" fmla="*/ 160 w 724"/>
                <a:gd name="T21" fmla="*/ 131 h 1845"/>
                <a:gd name="T22" fmla="*/ 160 w 724"/>
                <a:gd name="T23" fmla="*/ 97 h 1845"/>
                <a:gd name="T24" fmla="*/ 163 w 724"/>
                <a:gd name="T25" fmla="*/ 95 h 1845"/>
                <a:gd name="T26" fmla="*/ 160 w 724"/>
                <a:gd name="T27" fmla="*/ 85 h 1845"/>
                <a:gd name="T28" fmla="*/ 158 w 724"/>
                <a:gd name="T29" fmla="*/ 70 h 1845"/>
                <a:gd name="T30" fmla="*/ 150 w 724"/>
                <a:gd name="T31" fmla="*/ 58 h 1845"/>
                <a:gd name="T32" fmla="*/ 152 w 724"/>
                <a:gd name="T33" fmla="*/ 53 h 1845"/>
                <a:gd name="T34" fmla="*/ 142 w 724"/>
                <a:gd name="T35" fmla="*/ 48 h 1845"/>
                <a:gd name="T36" fmla="*/ 134 w 724"/>
                <a:gd name="T37" fmla="*/ 43 h 1845"/>
                <a:gd name="T38" fmla="*/ 130 w 724"/>
                <a:gd name="T39" fmla="*/ 37 h 1845"/>
                <a:gd name="T40" fmla="*/ 124 w 724"/>
                <a:gd name="T41" fmla="*/ 39 h 1845"/>
                <a:gd name="T42" fmla="*/ 121 w 724"/>
                <a:gd name="T43" fmla="*/ 32 h 1845"/>
                <a:gd name="T44" fmla="*/ 110 w 724"/>
                <a:gd name="T45" fmla="*/ 35 h 1845"/>
                <a:gd name="T46" fmla="*/ 105 w 724"/>
                <a:gd name="T47" fmla="*/ 24 h 1845"/>
                <a:gd name="T48" fmla="*/ 99 w 724"/>
                <a:gd name="T49" fmla="*/ 25 h 1845"/>
                <a:gd name="T50" fmla="*/ 91 w 724"/>
                <a:gd name="T51" fmla="*/ 31 h 1845"/>
                <a:gd name="T52" fmla="*/ 91 w 724"/>
                <a:gd name="T53" fmla="*/ 21 h 1845"/>
                <a:gd name="T54" fmla="*/ 86 w 724"/>
                <a:gd name="T55" fmla="*/ 19 h 1845"/>
                <a:gd name="T56" fmla="*/ 79 w 724"/>
                <a:gd name="T57" fmla="*/ 16 h 1845"/>
                <a:gd name="T58" fmla="*/ 70 w 724"/>
                <a:gd name="T59" fmla="*/ 20 h 1845"/>
                <a:gd name="T60" fmla="*/ 74 w 724"/>
                <a:gd name="T61" fmla="*/ 11 h 1845"/>
                <a:gd name="T62" fmla="*/ 61 w 724"/>
                <a:gd name="T63" fmla="*/ 22 h 1845"/>
                <a:gd name="T64" fmla="*/ 55 w 724"/>
                <a:gd name="T65" fmla="*/ 23 h 1845"/>
                <a:gd name="T66" fmla="*/ 67 w 724"/>
                <a:gd name="T67" fmla="*/ 9 h 1845"/>
                <a:gd name="T68" fmla="*/ 55 w 724"/>
                <a:gd name="T69" fmla="*/ 19 h 1845"/>
                <a:gd name="T70" fmla="*/ 44 w 724"/>
                <a:gd name="T71" fmla="*/ 20 h 1845"/>
                <a:gd name="T72" fmla="*/ 48 w 724"/>
                <a:gd name="T73" fmla="*/ 8 h 1845"/>
                <a:gd name="T74" fmla="*/ 44 w 724"/>
                <a:gd name="T75" fmla="*/ 14 h 1845"/>
                <a:gd name="T76" fmla="*/ 42 w 724"/>
                <a:gd name="T77" fmla="*/ 7 h 1845"/>
                <a:gd name="T78" fmla="*/ 36 w 724"/>
                <a:gd name="T79" fmla="*/ 24 h 1845"/>
                <a:gd name="T80" fmla="*/ 32 w 724"/>
                <a:gd name="T81" fmla="*/ 8 h 1845"/>
                <a:gd name="T82" fmla="*/ 20 w 724"/>
                <a:gd name="T83" fmla="*/ 23 h 1845"/>
                <a:gd name="T84" fmla="*/ 15 w 724"/>
                <a:gd name="T85" fmla="*/ 24 h 1845"/>
                <a:gd name="T86" fmla="*/ 10 w 724"/>
                <a:gd name="T87" fmla="*/ 9 h 1845"/>
                <a:gd name="T88" fmla="*/ 5 w 724"/>
                <a:gd name="T89" fmla="*/ 367 h 1845"/>
                <a:gd name="T90" fmla="*/ 0 w 724"/>
                <a:gd name="T91" fmla="*/ 373 h 1845"/>
                <a:gd name="T92" fmla="*/ 41 w 724"/>
                <a:gd name="T93" fmla="*/ 370 h 1845"/>
                <a:gd name="T94" fmla="*/ 135 w 724"/>
                <a:gd name="T95" fmla="*/ 375 h 1845"/>
                <a:gd name="T96" fmla="*/ 157 w 724"/>
                <a:gd name="T97" fmla="*/ 373 h 1845"/>
                <a:gd name="T98" fmla="*/ 107 w 724"/>
                <a:gd name="T99" fmla="*/ 361 h 1845"/>
                <a:gd name="T100" fmla="*/ 70 w 724"/>
                <a:gd name="T101" fmla="*/ 339 h 1845"/>
                <a:gd name="T102" fmla="*/ 61 w 724"/>
                <a:gd name="T103" fmla="*/ 318 h 1845"/>
                <a:gd name="T104" fmla="*/ 61 w 724"/>
                <a:gd name="T105" fmla="*/ 291 h 1845"/>
                <a:gd name="T106" fmla="*/ 79 w 724"/>
                <a:gd name="T107" fmla="*/ 285 h 1845"/>
                <a:gd name="T108" fmla="*/ 148 w 724"/>
                <a:gd name="T109" fmla="*/ 282 h 1845"/>
                <a:gd name="T110" fmla="*/ 153 w 724"/>
                <a:gd name="T111" fmla="*/ 262 h 1845"/>
                <a:gd name="T112" fmla="*/ 155 w 724"/>
                <a:gd name="T113" fmla="*/ 249 h 1845"/>
                <a:gd name="T114" fmla="*/ 160 w 724"/>
                <a:gd name="T115" fmla="*/ 239 h 1845"/>
                <a:gd name="T116" fmla="*/ 150 w 724"/>
                <a:gd name="T117" fmla="*/ 229 h 1845"/>
                <a:gd name="T118" fmla="*/ 165 w 724"/>
                <a:gd name="T119" fmla="*/ 219 h 1845"/>
                <a:gd name="T120" fmla="*/ 158 w 724"/>
                <a:gd name="T121" fmla="*/ 207 h 1845"/>
                <a:gd name="T122" fmla="*/ 179 w 724"/>
                <a:gd name="T123" fmla="*/ 195 h 1845"/>
                <a:gd name="T124" fmla="*/ 162 w 724"/>
                <a:gd name="T125" fmla="*/ 171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09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7" cy="3153"/>
            </a:xfrm>
            <a:custGeom>
              <a:avLst/>
              <a:gdLst>
                <a:gd name="T0" fmla="*/ 387 w 2011"/>
                <a:gd name="T1" fmla="*/ 459 h 3449"/>
                <a:gd name="T2" fmla="*/ 0 w 2011"/>
                <a:gd name="T3" fmla="*/ 751 h 3449"/>
                <a:gd name="T4" fmla="*/ 386 w 2011"/>
                <a:gd name="T5" fmla="*/ 0 h 3449"/>
                <a:gd name="T6" fmla="*/ 389 w 2011"/>
                <a:gd name="T7" fmla="*/ 76 h 3449"/>
                <a:gd name="T8" fmla="*/ 389 w 2011"/>
                <a:gd name="T9" fmla="*/ 85 h 3449"/>
                <a:gd name="T10" fmla="*/ 376 w 2011"/>
                <a:gd name="T11" fmla="*/ 71 h 3449"/>
                <a:gd name="T12" fmla="*/ 368 w 2011"/>
                <a:gd name="T13" fmla="*/ 84 h 3449"/>
                <a:gd name="T14" fmla="*/ 364 w 2011"/>
                <a:gd name="T15" fmla="*/ 90 h 3449"/>
                <a:gd name="T16" fmla="*/ 357 w 2011"/>
                <a:gd name="T17" fmla="*/ 76 h 3449"/>
                <a:gd name="T18" fmla="*/ 347 w 2011"/>
                <a:gd name="T19" fmla="*/ 78 h 3449"/>
                <a:gd name="T20" fmla="*/ 333 w 2011"/>
                <a:gd name="T21" fmla="*/ 108 h 3449"/>
                <a:gd name="T22" fmla="*/ 329 w 2011"/>
                <a:gd name="T23" fmla="*/ 92 h 3449"/>
                <a:gd name="T24" fmla="*/ 315 w 2011"/>
                <a:gd name="T25" fmla="*/ 93 h 3449"/>
                <a:gd name="T26" fmla="*/ 315 w 2011"/>
                <a:gd name="T27" fmla="*/ 109 h 3449"/>
                <a:gd name="T28" fmla="*/ 299 w 2011"/>
                <a:gd name="T29" fmla="*/ 108 h 3449"/>
                <a:gd name="T30" fmla="*/ 297 w 2011"/>
                <a:gd name="T31" fmla="*/ 122 h 3449"/>
                <a:gd name="T32" fmla="*/ 275 w 2011"/>
                <a:gd name="T33" fmla="*/ 112 h 3449"/>
                <a:gd name="T34" fmla="*/ 299 w 2011"/>
                <a:gd name="T35" fmla="*/ 126 h 3449"/>
                <a:gd name="T36" fmla="*/ 284 w 2011"/>
                <a:gd name="T37" fmla="*/ 133 h 3449"/>
                <a:gd name="T38" fmla="*/ 283 w 2011"/>
                <a:gd name="T39" fmla="*/ 132 h 3449"/>
                <a:gd name="T40" fmla="*/ 275 w 2011"/>
                <a:gd name="T41" fmla="*/ 139 h 3449"/>
                <a:gd name="T42" fmla="*/ 283 w 2011"/>
                <a:gd name="T43" fmla="*/ 138 h 3449"/>
                <a:gd name="T44" fmla="*/ 282 w 2011"/>
                <a:gd name="T45" fmla="*/ 153 h 3449"/>
                <a:gd name="T46" fmla="*/ 273 w 2011"/>
                <a:gd name="T47" fmla="*/ 156 h 3449"/>
                <a:gd name="T48" fmla="*/ 275 w 2011"/>
                <a:gd name="T49" fmla="*/ 171 h 3449"/>
                <a:gd name="T50" fmla="*/ 258 w 2011"/>
                <a:gd name="T51" fmla="*/ 165 h 3449"/>
                <a:gd name="T52" fmla="*/ 247 w 2011"/>
                <a:gd name="T53" fmla="*/ 165 h 3449"/>
                <a:gd name="T54" fmla="*/ 236 w 2011"/>
                <a:gd name="T55" fmla="*/ 180 h 3449"/>
                <a:gd name="T56" fmla="*/ 265 w 2011"/>
                <a:gd name="T57" fmla="*/ 183 h 3449"/>
                <a:gd name="T58" fmla="*/ 256 w 2011"/>
                <a:gd name="T59" fmla="*/ 191 h 3449"/>
                <a:gd name="T60" fmla="*/ 256 w 2011"/>
                <a:gd name="T61" fmla="*/ 208 h 3449"/>
                <a:gd name="T62" fmla="*/ 266 w 2011"/>
                <a:gd name="T63" fmla="*/ 208 h 3449"/>
                <a:gd name="T64" fmla="*/ 258 w 2011"/>
                <a:gd name="T65" fmla="*/ 230 h 3449"/>
                <a:gd name="T66" fmla="*/ 260 w 2011"/>
                <a:gd name="T67" fmla="*/ 241 h 3449"/>
                <a:gd name="T68" fmla="*/ 251 w 2011"/>
                <a:gd name="T69" fmla="*/ 258 h 3449"/>
                <a:gd name="T70" fmla="*/ 247 w 2011"/>
                <a:gd name="T71" fmla="*/ 268 h 3449"/>
                <a:gd name="T72" fmla="*/ 252 w 2011"/>
                <a:gd name="T73" fmla="*/ 276 h 3449"/>
                <a:gd name="T74" fmla="*/ 257 w 2011"/>
                <a:gd name="T75" fmla="*/ 284 h 3449"/>
                <a:gd name="T76" fmla="*/ 266 w 2011"/>
                <a:gd name="T77" fmla="*/ 299 h 3449"/>
                <a:gd name="T78" fmla="*/ 282 w 2011"/>
                <a:gd name="T79" fmla="*/ 307 h 3449"/>
                <a:gd name="T80" fmla="*/ 293 w 2011"/>
                <a:gd name="T81" fmla="*/ 300 h 3449"/>
                <a:gd name="T82" fmla="*/ 297 w 2011"/>
                <a:gd name="T83" fmla="*/ 321 h 3449"/>
                <a:gd name="T84" fmla="*/ 315 w 2011"/>
                <a:gd name="T85" fmla="*/ 321 h 3449"/>
                <a:gd name="T86" fmla="*/ 310 w 2011"/>
                <a:gd name="T87" fmla="*/ 332 h 3449"/>
                <a:gd name="T88" fmla="*/ 316 w 2011"/>
                <a:gd name="T89" fmla="*/ 339 h 3449"/>
                <a:gd name="T90" fmla="*/ 322 w 2011"/>
                <a:gd name="T91" fmla="*/ 349 h 3449"/>
                <a:gd name="T92" fmla="*/ 332 w 2011"/>
                <a:gd name="T93" fmla="*/ 346 h 3449"/>
                <a:gd name="T94" fmla="*/ 339 w 2011"/>
                <a:gd name="T95" fmla="*/ 334 h 3449"/>
                <a:gd name="T96" fmla="*/ 352 w 2011"/>
                <a:gd name="T97" fmla="*/ 344 h 3449"/>
                <a:gd name="T98" fmla="*/ 354 w 2011"/>
                <a:gd name="T99" fmla="*/ 371 h 3449"/>
                <a:gd name="T100" fmla="*/ 365 w 2011"/>
                <a:gd name="T101" fmla="*/ 367 h 3449"/>
                <a:gd name="T102" fmla="*/ 361 w 2011"/>
                <a:gd name="T103" fmla="*/ 401 h 3449"/>
                <a:gd name="T104" fmla="*/ 283 w 2011"/>
                <a:gd name="T105" fmla="*/ 454 h 3449"/>
                <a:gd name="T106" fmla="*/ 323 w 2011"/>
                <a:gd name="T107" fmla="*/ 458 h 3449"/>
                <a:gd name="T108" fmla="*/ 387 w 2011"/>
                <a:gd name="T109" fmla="*/ 459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10" name="Freeform 15"/>
            <p:cNvSpPr>
              <a:spLocks noChangeAspect="1" noEditPoints="1"/>
            </p:cNvSpPr>
            <p:nvPr/>
          </p:nvSpPr>
          <p:spPr bwMode="auto">
            <a:xfrm>
              <a:off x="3236" y="2759"/>
              <a:ext cx="580" cy="569"/>
            </a:xfrm>
            <a:custGeom>
              <a:avLst/>
              <a:gdLst>
                <a:gd name="T0" fmla="*/ 63 w 639"/>
                <a:gd name="T1" fmla="*/ 139 h 621"/>
                <a:gd name="T2" fmla="*/ 63 w 639"/>
                <a:gd name="T3" fmla="*/ 139 h 621"/>
                <a:gd name="T4" fmla="*/ 123 w 639"/>
                <a:gd name="T5" fmla="*/ 69 h 621"/>
                <a:gd name="T6" fmla="*/ 63 w 639"/>
                <a:gd name="T7" fmla="*/ 0 h 621"/>
                <a:gd name="T8" fmla="*/ 0 w 639"/>
                <a:gd name="T9" fmla="*/ 69 h 621"/>
                <a:gd name="T10" fmla="*/ 63 w 639"/>
                <a:gd name="T11" fmla="*/ 139 h 621"/>
                <a:gd name="T12" fmla="*/ 63 w 639"/>
                <a:gd name="T13" fmla="*/ 139 h 621"/>
                <a:gd name="T14" fmla="*/ 31 w 639"/>
                <a:gd name="T15" fmla="*/ 69 h 621"/>
                <a:gd name="T16" fmla="*/ 31 w 639"/>
                <a:gd name="T17" fmla="*/ 69 h 621"/>
                <a:gd name="T18" fmla="*/ 63 w 639"/>
                <a:gd name="T19" fmla="*/ 28 h 621"/>
                <a:gd name="T20" fmla="*/ 93 w 639"/>
                <a:gd name="T21" fmla="*/ 69 h 621"/>
                <a:gd name="T22" fmla="*/ 63 w 639"/>
                <a:gd name="T23" fmla="*/ 113 h 621"/>
                <a:gd name="T24" fmla="*/ 31 w 639"/>
                <a:gd name="T25" fmla="*/ 69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11" name="Freeform 16"/>
            <p:cNvSpPr>
              <a:spLocks noChangeAspect="1"/>
            </p:cNvSpPr>
            <p:nvPr/>
          </p:nvSpPr>
          <p:spPr bwMode="auto">
            <a:xfrm>
              <a:off x="3893" y="2759"/>
              <a:ext cx="409" cy="569"/>
            </a:xfrm>
            <a:custGeom>
              <a:avLst/>
              <a:gdLst>
                <a:gd name="T0" fmla="*/ 105 w 441"/>
                <a:gd name="T1" fmla="*/ 29 h 621"/>
                <a:gd name="T2" fmla="*/ 105 w 441"/>
                <a:gd name="T3" fmla="*/ 29 h 621"/>
                <a:gd name="T4" fmla="*/ 75 w 441"/>
                <a:gd name="T5" fmla="*/ 26 h 621"/>
                <a:gd name="T6" fmla="*/ 45 w 441"/>
                <a:gd name="T7" fmla="*/ 36 h 621"/>
                <a:gd name="T8" fmla="*/ 81 w 441"/>
                <a:gd name="T9" fmla="*/ 60 h 621"/>
                <a:gd name="T10" fmla="*/ 123 w 441"/>
                <a:gd name="T11" fmla="*/ 101 h 621"/>
                <a:gd name="T12" fmla="*/ 52 w 441"/>
                <a:gd name="T13" fmla="*/ 139 h 621"/>
                <a:gd name="T14" fmla="*/ 6 w 441"/>
                <a:gd name="T15" fmla="*/ 135 h 621"/>
                <a:gd name="T16" fmla="*/ 6 w 441"/>
                <a:gd name="T17" fmla="*/ 105 h 621"/>
                <a:gd name="T18" fmla="*/ 54 w 441"/>
                <a:gd name="T19" fmla="*/ 115 h 621"/>
                <a:gd name="T20" fmla="*/ 77 w 441"/>
                <a:gd name="T21" fmla="*/ 103 h 621"/>
                <a:gd name="T22" fmla="*/ 42 w 441"/>
                <a:gd name="T23" fmla="*/ 80 h 621"/>
                <a:gd name="T24" fmla="*/ 0 w 441"/>
                <a:gd name="T25" fmla="*/ 36 h 621"/>
                <a:gd name="T26" fmla="*/ 68 w 441"/>
                <a:gd name="T27" fmla="*/ 0 h 621"/>
                <a:gd name="T28" fmla="*/ 105 w 441"/>
                <a:gd name="T29" fmla="*/ 5 h 621"/>
                <a:gd name="T30" fmla="*/ 105 w 441"/>
                <a:gd name="T31" fmla="*/ 2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12" name="Freeform 17"/>
            <p:cNvSpPr>
              <a:spLocks noChangeAspect="1"/>
            </p:cNvSpPr>
            <p:nvPr/>
          </p:nvSpPr>
          <p:spPr bwMode="auto">
            <a:xfrm>
              <a:off x="1771" y="2562"/>
              <a:ext cx="217" cy="744"/>
            </a:xfrm>
            <a:custGeom>
              <a:avLst/>
              <a:gdLst>
                <a:gd name="T0" fmla="*/ 9 w 229"/>
                <a:gd name="T1" fmla="*/ 166 h 817"/>
                <a:gd name="T2" fmla="*/ 9 w 229"/>
                <a:gd name="T3" fmla="*/ 166 h 817"/>
                <a:gd name="T4" fmla="*/ 9 w 229"/>
                <a:gd name="T5" fmla="*/ 123 h 817"/>
                <a:gd name="T6" fmla="*/ 9 w 229"/>
                <a:gd name="T7" fmla="*/ 59 h 817"/>
                <a:gd name="T8" fmla="*/ 0 w 229"/>
                <a:gd name="T9" fmla="*/ 0 h 817"/>
                <a:gd name="T10" fmla="*/ 84 w 229"/>
                <a:gd name="T11" fmla="*/ 0 h 817"/>
                <a:gd name="T12" fmla="*/ 81 w 229"/>
                <a:gd name="T13" fmla="*/ 46 h 817"/>
                <a:gd name="T14" fmla="*/ 81 w 229"/>
                <a:gd name="T15" fmla="*/ 107 h 817"/>
                <a:gd name="T16" fmla="*/ 90 w 229"/>
                <a:gd name="T17" fmla="*/ 166 h 817"/>
                <a:gd name="T18" fmla="*/ 9 w 229"/>
                <a:gd name="T19" fmla="*/ 166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13" name="Freeform 18"/>
            <p:cNvSpPr>
              <a:spLocks noChangeAspect="1" noEditPoints="1"/>
            </p:cNvSpPr>
            <p:nvPr/>
          </p:nvSpPr>
          <p:spPr bwMode="auto">
            <a:xfrm>
              <a:off x="2097" y="2759"/>
              <a:ext cx="600" cy="786"/>
            </a:xfrm>
            <a:custGeom>
              <a:avLst/>
              <a:gdLst>
                <a:gd name="T0" fmla="*/ 40 w 662"/>
                <a:gd name="T1" fmla="*/ 173 h 863"/>
                <a:gd name="T2" fmla="*/ 40 w 662"/>
                <a:gd name="T3" fmla="*/ 173 h 863"/>
                <a:gd name="T4" fmla="*/ 37 w 662"/>
                <a:gd name="T5" fmla="*/ 129 h 863"/>
                <a:gd name="T6" fmla="*/ 37 w 662"/>
                <a:gd name="T7" fmla="*/ 115 h 863"/>
                <a:gd name="T8" fmla="*/ 73 w 662"/>
                <a:gd name="T9" fmla="*/ 126 h 863"/>
                <a:gd name="T10" fmla="*/ 126 w 662"/>
                <a:gd name="T11" fmla="*/ 66 h 863"/>
                <a:gd name="T12" fmla="*/ 71 w 662"/>
                <a:gd name="T13" fmla="*/ 0 h 863"/>
                <a:gd name="T14" fmla="*/ 33 w 662"/>
                <a:gd name="T15" fmla="*/ 20 h 863"/>
                <a:gd name="T16" fmla="*/ 29 w 662"/>
                <a:gd name="T17" fmla="*/ 5 h 863"/>
                <a:gd name="T18" fmla="*/ 0 w 662"/>
                <a:gd name="T19" fmla="*/ 5 h 863"/>
                <a:gd name="T20" fmla="*/ 7 w 662"/>
                <a:gd name="T21" fmla="*/ 66 h 863"/>
                <a:gd name="T22" fmla="*/ 7 w 662"/>
                <a:gd name="T23" fmla="*/ 115 h 863"/>
                <a:gd name="T24" fmla="*/ 5 w 662"/>
                <a:gd name="T25" fmla="*/ 176 h 863"/>
                <a:gd name="T26" fmla="*/ 40 w 662"/>
                <a:gd name="T27" fmla="*/ 173 h 863"/>
                <a:gd name="T28" fmla="*/ 40 w 662"/>
                <a:gd name="T29" fmla="*/ 173 h 863"/>
                <a:gd name="T30" fmla="*/ 35 w 662"/>
                <a:gd name="T31" fmla="*/ 66 h 863"/>
                <a:gd name="T32" fmla="*/ 35 w 662"/>
                <a:gd name="T33" fmla="*/ 66 h 863"/>
                <a:gd name="T34" fmla="*/ 63 w 662"/>
                <a:gd name="T35" fmla="*/ 26 h 863"/>
                <a:gd name="T36" fmla="*/ 93 w 662"/>
                <a:gd name="T37" fmla="*/ 66 h 863"/>
                <a:gd name="T38" fmla="*/ 66 w 662"/>
                <a:gd name="T39" fmla="*/ 101 h 863"/>
                <a:gd name="T40" fmla="*/ 35 w 662"/>
                <a:gd name="T41" fmla="*/ 66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  <p:sp>
          <p:nvSpPr>
            <p:cNvPr id="55314" name="Freeform 19"/>
            <p:cNvSpPr>
              <a:spLocks noChangeAspect="1"/>
            </p:cNvSpPr>
            <p:nvPr/>
          </p:nvSpPr>
          <p:spPr bwMode="auto">
            <a:xfrm>
              <a:off x="2775" y="2759"/>
              <a:ext cx="393" cy="569"/>
            </a:xfrm>
            <a:custGeom>
              <a:avLst/>
              <a:gdLst>
                <a:gd name="T0" fmla="*/ 55 w 440"/>
                <a:gd name="T1" fmla="*/ 29 h 621"/>
                <a:gd name="T2" fmla="*/ 55 w 440"/>
                <a:gd name="T3" fmla="*/ 29 h 621"/>
                <a:gd name="T4" fmla="*/ 40 w 440"/>
                <a:gd name="T5" fmla="*/ 26 h 621"/>
                <a:gd name="T6" fmla="*/ 24 w 440"/>
                <a:gd name="T7" fmla="*/ 36 h 621"/>
                <a:gd name="T8" fmla="*/ 43 w 440"/>
                <a:gd name="T9" fmla="*/ 60 h 621"/>
                <a:gd name="T10" fmla="*/ 65 w 440"/>
                <a:gd name="T11" fmla="*/ 101 h 621"/>
                <a:gd name="T12" fmla="*/ 28 w 440"/>
                <a:gd name="T13" fmla="*/ 139 h 621"/>
                <a:gd name="T14" fmla="*/ 4 w 440"/>
                <a:gd name="T15" fmla="*/ 135 h 621"/>
                <a:gd name="T16" fmla="*/ 4 w 440"/>
                <a:gd name="T17" fmla="*/ 105 h 621"/>
                <a:gd name="T18" fmla="*/ 29 w 440"/>
                <a:gd name="T19" fmla="*/ 115 h 621"/>
                <a:gd name="T20" fmla="*/ 41 w 440"/>
                <a:gd name="T21" fmla="*/ 103 h 621"/>
                <a:gd name="T22" fmla="*/ 23 w 440"/>
                <a:gd name="T23" fmla="*/ 80 h 621"/>
                <a:gd name="T24" fmla="*/ 0 w 440"/>
                <a:gd name="T25" fmla="*/ 36 h 621"/>
                <a:gd name="T26" fmla="*/ 36 w 440"/>
                <a:gd name="T27" fmla="*/ 0 h 621"/>
                <a:gd name="T28" fmla="*/ 56 w 440"/>
                <a:gd name="T29" fmla="*/ 5 h 621"/>
                <a:gd name="T30" fmla="*/ 55 w 440"/>
                <a:gd name="T31" fmla="*/ 2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86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564C0B7F-D422-44F5-AAF5-5323D9848F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25606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2215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16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17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18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19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0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1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2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3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4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5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6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7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8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2229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22230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2231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2232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2233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2234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bg2">
                <a:alpha val="3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25612" name="Picture 34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BD4227BD-B219-429A-A2C5-4D72EE80E6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37893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4262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3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4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5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6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7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8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69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0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1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2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3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4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5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6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37894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24278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79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4280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bg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bg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91BE64ED-4576-4F5B-A6A9-8832C5F1F7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50182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5287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88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89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0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1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2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3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4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5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6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7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8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299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300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5301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25302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5303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5304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5305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008E94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5306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008E94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50188" name="Picture 34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3EDD8B6-8C65-402F-9DAB-FE3824A1BF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62469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7334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35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36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37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38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39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0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1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2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3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4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5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6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7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48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62470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27350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51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7352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rgbClr val="FFFFFF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rgbClr val="FFFFFF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E76CD050-6C26-4AC5-8CCB-E009232C7A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28359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0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1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2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3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4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5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6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7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8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69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70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71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72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28373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28374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8375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8376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8377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28378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FBB040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74764" name="Picture 34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254A1056-C47E-44BE-B27D-CE7DF405D2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88069" name="Group 5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0406" name="Freeform 6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07" name="Freeform 7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08" name="Freeform 8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09" name="Freeform 9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0" name="Freeform 10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1" name="Freeform 11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2" name="Freeform 12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3" name="Freeform 13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4" name="Freeform 14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5" name="Freeform 15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6" name="Freeform 16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7" name="Freeform 17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8" name="Freeform 18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19" name="Freeform 19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20" name="Freeform 20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88070" name="Group 21"/>
          <p:cNvGrpSpPr>
            <a:grpSpLocks/>
          </p:cNvGrpSpPr>
          <p:nvPr/>
        </p:nvGrpSpPr>
        <p:grpSpPr bwMode="auto">
          <a:xfrm>
            <a:off x="0" y="560388"/>
            <a:ext cx="9148763" cy="6300787"/>
            <a:chOff x="0" y="353"/>
            <a:chExt cx="5763" cy="3969"/>
          </a:xfrm>
        </p:grpSpPr>
        <p:sp>
          <p:nvSpPr>
            <p:cNvPr id="230422" name="Freeform 22"/>
            <p:cNvSpPr>
              <a:spLocks/>
            </p:cNvSpPr>
            <p:nvPr/>
          </p:nvSpPr>
          <p:spPr bwMode="auto">
            <a:xfrm>
              <a:off x="0" y="353"/>
              <a:ext cx="5597" cy="2837"/>
            </a:xfrm>
            <a:custGeom>
              <a:avLst/>
              <a:gdLst/>
              <a:ahLst/>
              <a:cxnLst>
                <a:cxn ang="0">
                  <a:pos x="0" y="2060"/>
                </a:cxn>
                <a:cxn ang="0">
                  <a:pos x="3918" y="0"/>
                </a:cxn>
                <a:cxn ang="0">
                  <a:pos x="5597" y="2837"/>
                </a:cxn>
              </a:cxnLst>
              <a:rect l="0" t="0" r="r" b="b"/>
              <a:pathLst>
                <a:path w="5597" h="2837">
                  <a:moveTo>
                    <a:pt x="0" y="2060"/>
                  </a:moveTo>
                  <a:lnTo>
                    <a:pt x="3918" y="0"/>
                  </a:lnTo>
                  <a:lnTo>
                    <a:pt x="5597" y="2837"/>
                  </a:lnTo>
                </a:path>
              </a:pathLst>
            </a:custGeom>
            <a:noFill/>
            <a:ln w="12700" cmpd="sng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23" name="Freeform 23"/>
            <p:cNvSpPr>
              <a:spLocks/>
            </p:cNvSpPr>
            <p:nvPr/>
          </p:nvSpPr>
          <p:spPr bwMode="auto">
            <a:xfrm>
              <a:off x="2274" y="3321"/>
              <a:ext cx="2887" cy="1001"/>
            </a:xfrm>
            <a:custGeom>
              <a:avLst/>
              <a:gdLst/>
              <a:ahLst/>
              <a:cxnLst>
                <a:cxn ang="0">
                  <a:pos x="1432" y="496"/>
                </a:cxn>
                <a:cxn ang="0">
                  <a:pos x="716" y="0"/>
                </a:cxn>
                <a:cxn ang="0">
                  <a:pos x="0" y="496"/>
                </a:cxn>
                <a:cxn ang="0">
                  <a:pos x="1432" y="496"/>
                </a:cxn>
              </a:cxnLst>
              <a:rect l="0" t="0" r="r" b="b"/>
              <a:pathLst>
                <a:path w="1432" h="496">
                  <a:moveTo>
                    <a:pt x="1432" y="496"/>
                  </a:moveTo>
                  <a:cubicBezTo>
                    <a:pt x="1323" y="207"/>
                    <a:pt x="1044" y="0"/>
                    <a:pt x="716" y="0"/>
                  </a:cubicBezTo>
                  <a:cubicBezTo>
                    <a:pt x="388" y="0"/>
                    <a:pt x="109" y="207"/>
                    <a:pt x="0" y="496"/>
                  </a:cubicBezTo>
                  <a:lnTo>
                    <a:pt x="1432" y="4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0424" name="Freeform 24"/>
            <p:cNvSpPr>
              <a:spLocks/>
            </p:cNvSpPr>
            <p:nvPr/>
          </p:nvSpPr>
          <p:spPr bwMode="auto">
            <a:xfrm>
              <a:off x="5384" y="3121"/>
              <a:ext cx="379" cy="862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0" y="210"/>
                </a:cxn>
                <a:cxn ang="0">
                  <a:pos x="184" y="420"/>
                </a:cxn>
                <a:cxn ang="0">
                  <a:pos x="184" y="0"/>
                </a:cxn>
              </a:cxnLst>
              <a:rect l="0" t="0" r="r" b="b"/>
              <a:pathLst>
                <a:path w="184" h="420">
                  <a:moveTo>
                    <a:pt x="184" y="0"/>
                  </a:moveTo>
                  <a:cubicBezTo>
                    <a:pt x="80" y="14"/>
                    <a:pt x="0" y="103"/>
                    <a:pt x="0" y="210"/>
                  </a:cubicBezTo>
                  <a:cubicBezTo>
                    <a:pt x="0" y="318"/>
                    <a:pt x="80" y="407"/>
                    <a:pt x="184" y="42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7313"/>
            <a:ext cx="81581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</a:t>
            </a:r>
            <a:br>
              <a:rPr lang="en-US" smtClean="0"/>
            </a:br>
            <a:r>
              <a:rPr lang="en-US" smtClean="0"/>
              <a:t>Klicken bearbeiten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977900"/>
            <a:ext cx="7737475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565900"/>
            <a:ext cx="617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7925" y="6565900"/>
            <a:ext cx="204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1">
                <a:cs typeface="+mn-cs"/>
              </a:defRPr>
            </a:lvl1pPr>
          </a:lstStyle>
          <a:p>
            <a:pPr>
              <a:defRPr/>
            </a:pPr>
            <a:fld id="{C5A9409B-D739-4947-AD67-A744B0AE47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00358" name="Group 6"/>
          <p:cNvGrpSpPr>
            <a:grpSpLocks noChangeAspect="1"/>
          </p:cNvGrpSpPr>
          <p:nvPr/>
        </p:nvGrpSpPr>
        <p:grpSpPr bwMode="auto">
          <a:xfrm>
            <a:off x="150813" y="150813"/>
            <a:ext cx="522287" cy="468312"/>
            <a:chOff x="1352" y="681"/>
            <a:chExt cx="3519" cy="3153"/>
          </a:xfrm>
        </p:grpSpPr>
        <p:sp>
          <p:nvSpPr>
            <p:cNvPr id="231431" name="Freeform 7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2" name="Freeform 8"/>
            <p:cNvSpPr>
              <a:spLocks noChangeAspect="1"/>
            </p:cNvSpPr>
            <p:nvPr/>
          </p:nvSpPr>
          <p:spPr bwMode="auto">
            <a:xfrm>
              <a:off x="2710" y="1846"/>
              <a:ext cx="75" cy="53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3" name="Freeform 9"/>
            <p:cNvSpPr>
              <a:spLocks noChangeAspect="1"/>
            </p:cNvSpPr>
            <p:nvPr/>
          </p:nvSpPr>
          <p:spPr bwMode="auto">
            <a:xfrm>
              <a:off x="2871" y="1974"/>
              <a:ext cx="64" cy="5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4" name="Freeform 10"/>
            <p:cNvSpPr>
              <a:spLocks noChangeAspect="1"/>
            </p:cNvSpPr>
            <p:nvPr/>
          </p:nvSpPr>
          <p:spPr bwMode="auto">
            <a:xfrm>
              <a:off x="2625" y="1408"/>
              <a:ext cx="86" cy="86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5" name="Freeform 11"/>
            <p:cNvSpPr>
              <a:spLocks noChangeAspect="1"/>
            </p:cNvSpPr>
            <p:nvPr/>
          </p:nvSpPr>
          <p:spPr bwMode="auto">
            <a:xfrm>
              <a:off x="2571" y="1568"/>
              <a:ext cx="75" cy="75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6" name="Freeform 12"/>
            <p:cNvSpPr>
              <a:spLocks noChangeAspect="1"/>
            </p:cNvSpPr>
            <p:nvPr/>
          </p:nvSpPr>
          <p:spPr bwMode="auto">
            <a:xfrm>
              <a:off x="2550" y="1728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7" name="Freeform 13"/>
            <p:cNvSpPr>
              <a:spLocks noChangeAspect="1"/>
            </p:cNvSpPr>
            <p:nvPr/>
          </p:nvSpPr>
          <p:spPr bwMode="auto">
            <a:xfrm>
              <a:off x="2775" y="1173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8" name="Freeform 14"/>
            <p:cNvSpPr>
              <a:spLocks noChangeAspect="1"/>
            </p:cNvSpPr>
            <p:nvPr/>
          </p:nvSpPr>
          <p:spPr bwMode="auto">
            <a:xfrm>
              <a:off x="2956" y="1109"/>
              <a:ext cx="75" cy="86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39" name="Freeform 15"/>
            <p:cNvSpPr>
              <a:spLocks noChangeAspect="1" noEditPoints="1"/>
            </p:cNvSpPr>
            <p:nvPr/>
          </p:nvSpPr>
          <p:spPr bwMode="auto">
            <a:xfrm>
              <a:off x="3149" y="927"/>
              <a:ext cx="663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0" name="Freeform 16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1" name="Freeform 17"/>
            <p:cNvSpPr>
              <a:spLocks noChangeAspect="1" noEditPoints="1"/>
            </p:cNvSpPr>
            <p:nvPr/>
          </p:nvSpPr>
          <p:spPr bwMode="auto">
            <a:xfrm>
              <a:off x="3235" y="2755"/>
              <a:ext cx="578" cy="577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2" name="Freeform 18"/>
            <p:cNvSpPr>
              <a:spLocks noChangeAspect="1"/>
            </p:cNvSpPr>
            <p:nvPr/>
          </p:nvSpPr>
          <p:spPr bwMode="auto">
            <a:xfrm>
              <a:off x="3887" y="2755"/>
              <a:ext cx="417" cy="577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3" name="Freeform 19"/>
            <p:cNvSpPr>
              <a:spLocks noChangeAspect="1"/>
            </p:cNvSpPr>
            <p:nvPr/>
          </p:nvSpPr>
          <p:spPr bwMode="auto">
            <a:xfrm>
              <a:off x="1769" y="2562"/>
              <a:ext cx="214" cy="748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4" name="Freeform 20"/>
            <p:cNvSpPr>
              <a:spLocks noChangeAspect="1" noEditPoints="1"/>
            </p:cNvSpPr>
            <p:nvPr/>
          </p:nvSpPr>
          <p:spPr bwMode="auto">
            <a:xfrm>
              <a:off x="2090" y="2755"/>
              <a:ext cx="610" cy="791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31445" name="Freeform 21"/>
            <p:cNvSpPr>
              <a:spLocks noChangeAspect="1"/>
            </p:cNvSpPr>
            <p:nvPr/>
          </p:nvSpPr>
          <p:spPr bwMode="auto">
            <a:xfrm>
              <a:off x="2775" y="2755"/>
              <a:ext cx="396" cy="577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buFont typeface="Wingdings" pitchFamily="2" charset="2"/>
                <a:buNone/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231446" name="Freeform 22"/>
          <p:cNvSpPr>
            <a:spLocks/>
          </p:cNvSpPr>
          <p:nvPr/>
        </p:nvSpPr>
        <p:spPr bwMode="auto">
          <a:xfrm>
            <a:off x="8194675" y="1304925"/>
            <a:ext cx="950913" cy="1949450"/>
          </a:xfrm>
          <a:custGeom>
            <a:avLst/>
            <a:gdLst/>
            <a:ahLst/>
            <a:cxnLst>
              <a:cxn ang="0">
                <a:pos x="304" y="1"/>
              </a:cxn>
              <a:cxn ang="0">
                <a:pos x="294" y="0"/>
              </a:cxn>
              <a:cxn ang="0">
                <a:pos x="0" y="294"/>
              </a:cxn>
              <a:cxn ang="0">
                <a:pos x="294" y="588"/>
              </a:cxn>
              <a:cxn ang="0">
                <a:pos x="304" y="588"/>
              </a:cxn>
              <a:cxn ang="0">
                <a:pos x="304" y="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1447" name="Freeform 23"/>
          <p:cNvSpPr>
            <a:spLocks/>
          </p:cNvSpPr>
          <p:nvPr/>
        </p:nvSpPr>
        <p:spPr bwMode="auto">
          <a:xfrm>
            <a:off x="8847138" y="796925"/>
            <a:ext cx="298450" cy="584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0" y="144"/>
              </a:cxn>
              <a:cxn ang="0">
                <a:pos x="8" y="193"/>
              </a:cxn>
              <a:cxn ang="0">
                <a:pos x="94" y="180"/>
              </a:cxn>
              <a:cxn ang="0">
                <a:pos x="104" y="181"/>
              </a:cxn>
              <a:cxn ang="0">
                <a:pos x="104" y="0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1448" name="Freeform 24"/>
          <p:cNvSpPr>
            <a:spLocks/>
          </p:cNvSpPr>
          <p:nvPr/>
        </p:nvSpPr>
        <p:spPr bwMode="auto">
          <a:xfrm>
            <a:off x="1152525" y="6553200"/>
            <a:ext cx="1198563" cy="304800"/>
          </a:xfrm>
          <a:custGeom>
            <a:avLst/>
            <a:gdLst/>
            <a:ahLst/>
            <a:cxnLst>
              <a:cxn ang="0">
                <a:pos x="368" y="104"/>
              </a:cxn>
              <a:cxn ang="0">
                <a:pos x="184" y="0"/>
              </a:cxn>
              <a:cxn ang="0">
                <a:pos x="0" y="104"/>
              </a:cxn>
              <a:cxn ang="0">
                <a:pos x="368" y="104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1449" name="Freeform 25"/>
          <p:cNvSpPr>
            <a:spLocks/>
          </p:cNvSpPr>
          <p:nvPr/>
        </p:nvSpPr>
        <p:spPr bwMode="auto">
          <a:xfrm>
            <a:off x="0" y="4794250"/>
            <a:ext cx="1177925" cy="2019300"/>
          </a:xfrm>
          <a:custGeom>
            <a:avLst/>
            <a:gdLst/>
            <a:ahLst/>
            <a:cxnLst>
              <a:cxn ang="0">
                <a:pos x="742" y="1272"/>
              </a:cxn>
              <a:cxn ang="0">
                <a:pos x="684" y="1220"/>
              </a:cxn>
              <a:cxn ang="0">
                <a:pos x="576" y="1110"/>
              </a:cxn>
              <a:cxn ang="0">
                <a:pos x="454" y="970"/>
              </a:cxn>
              <a:cxn ang="0">
                <a:pos x="356" y="826"/>
              </a:cxn>
              <a:cxn ang="0">
                <a:pos x="266" y="674"/>
              </a:cxn>
              <a:cxn ang="0">
                <a:pos x="186" y="512"/>
              </a:cxn>
              <a:cxn ang="0">
                <a:pos x="112" y="330"/>
              </a:cxn>
              <a:cxn ang="0">
                <a:pos x="0" y="0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sp>
        <p:nvSpPr>
          <p:cNvPr id="231450" name="Freeform 26"/>
          <p:cNvSpPr>
            <a:spLocks/>
          </p:cNvSpPr>
          <p:nvPr/>
        </p:nvSpPr>
        <p:spPr bwMode="auto">
          <a:xfrm>
            <a:off x="5638800" y="-6350"/>
            <a:ext cx="3216275" cy="1200150"/>
          </a:xfrm>
          <a:custGeom>
            <a:avLst/>
            <a:gdLst/>
            <a:ahLst/>
            <a:cxnLst>
              <a:cxn ang="0">
                <a:pos x="2026" y="756"/>
              </a:cxn>
              <a:cxn ang="0">
                <a:pos x="1054" y="272"/>
              </a:cxn>
              <a:cxn ang="0">
                <a:pos x="0" y="0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rgbClr val="ED6737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fr-FR">
              <a:cs typeface="+mn-cs"/>
            </a:endParaRPr>
          </a:p>
        </p:txBody>
      </p:sp>
      <p:pic>
        <p:nvPicPr>
          <p:cNvPr id="100364" name="Picture 33" descr="Public Affair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5738" y="6559550"/>
            <a:ext cx="1900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825" r:id="rId2"/>
    <p:sldLayoutId id="2147483824" r:id="rId3"/>
    <p:sldLayoutId id="2147483823" r:id="rId4"/>
    <p:sldLayoutId id="2147483822" r:id="rId5"/>
    <p:sldLayoutId id="2147483821" r:id="rId6"/>
    <p:sldLayoutId id="2147483820" r:id="rId7"/>
    <p:sldLayoutId id="2147483819" r:id="rId8"/>
    <p:sldLayoutId id="2147483818" r:id="rId9"/>
    <p:sldLayoutId id="2147483817" r:id="rId10"/>
    <p:sldLayoutId id="214748381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2pPr>
      <a:lvl3pPr marL="990600" indent="-1809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Calibri" pitchFamily="34" charset="0"/>
        <a:buChar char="̶"/>
        <a:defRPr sz="1400">
          <a:solidFill>
            <a:schemeClr val="tx1"/>
          </a:solidFill>
          <a:latin typeface="+mn-lt"/>
        </a:defRPr>
      </a:lvl3pPr>
      <a:lvl4pPr marL="1443038" indent="-18573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797050" indent="-1746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2542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7114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31686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3625850" indent="-174625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7.xml"/><Relationship Id="rId4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11"/>
          <p:cNvSpPr txBox="1">
            <a:spLocks noChangeArrowheads="1"/>
          </p:cNvSpPr>
          <p:nvPr/>
        </p:nvSpPr>
        <p:spPr bwMode="auto">
          <a:xfrm>
            <a:off x="267520" y="2682873"/>
            <a:ext cx="3133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buFont typeface="Calibri" pitchFamily="34" charset="0"/>
              <a:buChar char="̶"/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b="1" dirty="0" smtClean="0">
                <a:solidFill>
                  <a:srgbClr val="C94212"/>
                </a:solidFill>
              </a:rPr>
              <a:t>Intervento di: Nando Pagnoncelli</a:t>
            </a:r>
            <a:endParaRPr lang="en-US" altLang="it-IT" b="1" dirty="0" smtClean="0">
              <a:solidFill>
                <a:srgbClr val="C94212"/>
              </a:solidFill>
            </a:endParaRPr>
          </a:p>
        </p:txBody>
      </p:sp>
      <p:sp>
        <p:nvSpPr>
          <p:cNvPr id="141318" name="Text Box 5"/>
          <p:cNvSpPr txBox="1">
            <a:spLocks noChangeArrowheads="1"/>
          </p:cNvSpPr>
          <p:nvPr/>
        </p:nvSpPr>
        <p:spPr bwMode="auto">
          <a:xfrm>
            <a:off x="144463" y="6561626"/>
            <a:ext cx="1563890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buFont typeface="Calibri" pitchFamily="34" charset="0"/>
              <a:buChar char="̶"/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sz="1200" b="1" dirty="0" smtClean="0">
                <a:solidFill>
                  <a:srgbClr val="C94212"/>
                </a:solidFill>
              </a:rPr>
              <a:t>Milano, </a:t>
            </a:r>
            <a:r>
              <a:rPr lang="it-IT" sz="1200" b="1" dirty="0" smtClean="0">
                <a:solidFill>
                  <a:srgbClr val="C94212"/>
                </a:solidFill>
              </a:rPr>
              <a:t>20  </a:t>
            </a:r>
            <a:r>
              <a:rPr lang="it-IT" sz="1200" b="1" dirty="0" smtClean="0">
                <a:solidFill>
                  <a:srgbClr val="C94212"/>
                </a:solidFill>
              </a:rPr>
              <a:t>Giugno 2014</a:t>
            </a:r>
            <a:endParaRPr lang="en-US" altLang="it-IT" sz="1200" b="1" dirty="0" smtClean="0">
              <a:solidFill>
                <a:srgbClr val="C94212"/>
              </a:solidFill>
            </a:endParaRPr>
          </a:p>
        </p:txBody>
      </p:sp>
      <p:sp>
        <p:nvSpPr>
          <p:cNvPr id="91140" name="AutoShape 11" descr="data:image/jpeg;base64,/9j/4AAQSkZJRgABAQAAAQABAAD/2wCEAAkGBxQSEhUUExQWFhQUGBUaGBgYFhceFhccGhQXFhYVGBUdHSkgGBsnHxQYITEhJSwrLy4uHB8zODMsNygtLiwBCgoKDg0OGxAQGzAkICQsLCwsLSwsLCwsLCwvLCwsLCwsLCwsLCwsLCwsLCwsLCwsLCwsLCwsLCwsLCwsLCwsLP/AABEIAKoBKAMBEQACEQEDEQH/xAAcAAEAAgMBAQEAAAAAAAAAAAAABgcDBAUCCAH/xABIEAABAwICBQgGBwYEBgMAAAABAAIDBBESIQUGBzFBEyJRYXGBkaEyQlJikrEUIzNTcoLBQ6KywtHSFpOjsxU0RGNzwyQl4f/EABoBAQADAQEBAAAAAAAAAAAAAAACAwQBBQb/xAA3EQACAQIDAwoFBAMAAwAAAAAAAQIDEQQhMRJBUQUTIjJhcYGRodEUQrHB8BUzUuEjcvEkYpL/2gAMAwEAAhEDEQA/ALxQBAEAQBAEAQBAEAQBAEAQBAEAQBAEAQBAEAQBAEAQBAEAQBAEAQBAEAQBAEAQBAEAQBAEB4kkDRdxAA4k2HigORJrbQtNjWUwP/nj/uVnM1P4vyI7ceJtUGnKac4YaiGV3QyVjj4A3UZQlHVHVJPQ6CidCAIAgOTpDWejgcWy1UDHt3tMjcY7WXv5KcaU5ZpMi5Jas2KLTEMsP0hkjTDzueea2zSWkkutYXBzXHCSey1mdTTVzQGuFCXtjbVRPe9wa1sbw8kk2A5t1LmZ2u0c248TuqskEAQBAEAQBAEAQBAEAQBAEAQBAEAQBAEAQBAEAQBAEBDtoGvLNHtDGAPqXjmsJyYPvH24dDcifNX0aDqO70K5z2SnXS1+lpsN5J378N7RsF99smMHXvPWt9oUlwKOlNkrpNjdQWgyVMTHeyGOfbqxXb8lQ8XHciaovidvZ1qHNRVskk+FzWx4YntOTi93ONjm0gMtb3lXXrxnBJEqdNxd2WashcEAQBAfLuslVytXUSe1NKR2YyG+QC9iCtFLsMcndstLTzeQ1ajbuL46b/UkY93kSscM8Q/EullTILsxpOU0nTDgwvefyxuI/ewrRiHamyqmukj6KXlmsIAgCAIAgCAIAgCAIAgCAIAgCAIAgCAIAgCAIAgOfoeflWvl4Pe8N/CxxY23UcJd+ZSkrZHEZNMaRZTQSTSejE0uPXYbh1k5d6Ri5NJBuyufMmka2WrndK/nSzP3DpJAawdQyaO5evFKKstEY223c+idS9W2UFM2NoHKEAyv4vfbPPoG4DoXlVajnK5rjFRVjvKskEBpaX0tDSxmWeQRsbxPHqDRm49QzUowcnZHG0s2VzpTbGwOw09O544Okdhv2MAJ8bdi1Rwj+ZlTrcEc+PbNN61LGeyRw/lU/g1xI88+BO9XNbRWUUtVyZiEfKAguDvQYHFwIAyz8lmnS2JqOpbGV1c+dmMLyB6zyB3uNvmV6mhk1Li2zyiKhpoBld7Rb3Y4yPmWrDhVebZoq9WxD9llbFTVE1VO7DHDCRexJLpHtDWgDMk2cr8RFyioreV02k22SKu2yuxHkaUYOBkk5x7miw8Sqlg1vZN1uCJfqNr1FpHEzCYp2C5YTcFt7YmOsLi5FwcxcKitQdPPcWQmpGbWzXmn0e9scokdI5uINY0brloJJIAzBXKVCVRXQlNR1GpGuA0kJXNhdG2ItF3OBLiQTuAysLcTvSrS5u2YhPaOnrJp6Khh5abFhxBoDRckm9gB3FQhBzdkSlJJXZGdX9pUdZVx08UEgD8V3vc0WDWF18IvfdbeN6unhnCO02QjUUnZHQ1v18pqA4HYpJrX5NnAHcXOOTfn1KFKhKpnuOyqKJBpNs8t8qWMDrldfxwrSsGuJVz3YT/UPWd2kYHTOi5LC8sFn4g6wBJGQtvsstalzcrXLYS2lc9a16501ALSuLpSLtiYLvI6TwaOskdV0p0ZVNDspqOpA5dsUxu5lG3AOJe427XBtgVp+EW9lXPPciR6n7TIayRsMjDDM7JueJjz7IdYWd1Ed6qq4ZwV1micaieRu62bQqegk5F7JJJcIdZoFgDe13Ejo4XUaeHlNXOyqKORki16gbQx1k94hKXBsYOJ7iHEWbYC+699w6VzmJbbihtq12c3U7aA/SFWYWU4ZE1jnlxfd+RDRkBYXLukqdWgqcbtnIVNp2OvrTrxS0BwyOL5bXETBd3ViO5neQq6dCU81odlNR1ILUbZpLnk6Rob70hJ77NstKwa3srdbgjJSbZXXAkpAb5cyXPwLUeDW5hVuwtwLCXhAEAQBAaOnavkaaeX7uKR3wsJHyQGHVaDk6KmZxbDED1nk23PeblTqO833nI6EW201ZZo8NB+1mjYewB0n/rCuwqvO5XVfRKw2a0Qm0lTg5hjjJ8DS5v7waVsrytTZTTV5H0YvKNZDdZ9o1NRSuhfHM+RoBs1rcOYuDic4ZK+nh5TV0yuVRRyM+p+ura6OeUx8jHBa5c4EnmlzibCwsAFyrRcGlrc7Ce0UzrVrBNpOqBzwl4ZBHwbicGt/M42uf0C306apx+pnlJyZd2p2qMNBEA1odMQOUlIGJx4gHg0XyH6rz6tVzfYaYwUUUttLnD9JVOEABrmtyFrlrG4j23uvQoK1NGao+kTvRTOQ1akO4yRTH/MeWDyIWaTviF4Fqyplaao0nK11KzgZoiexrw93k0rXUdoN9hTFXkicbdaq89NHf0Y3uI/G4Af7ZWfCLotllZ5o5eyvVJlbI+ScYoIbDBfJ7yLgHqAN+8daniKrgrLVnKcNrNkn2r6pU0VHy8EMcT43sB5NoaHNccBBAyJu4G+/JU4arJztJ3J1IJRukQXZlUFmk6a3rOc09YMbsvIeC0V1emyqm+kjd2wVOPSbxf7OOJnkX/zrmGVqZ2r1iebEaTDQvf97M89zWsZ82uWbFu87dhbRXRNXbpU2pqeP25S63UxhH84XcIuk2craEZ2KUuKtkk38nC7xc5oHkCrsU+hbtIUVncg+l6l8k0sj7mR73l1998Ry7t3ctEUkkkVyebPozVTRFLHSxchHGWPY12LCCXktF3OdxK8qpOTk7muKSWR71j0jHo+kmmaxrcIJa0AAOkcbNBA6SRcpTi6k0hJ7KuUHoajl0nXMZI8l87yZH8Q0AueR0WAsBuGQXpSapwutxlScpH0MykgpaYsDGsp42OxNsMOENu4npuL3vvXl3lKV95rskj5m0Zi5aLBk7lI8PUcYw+dl68tGY1qiSbVZ8ek5/dETfCJpPmSqsOrU0Tq9Y96marz6Vc1r5HNpqYYcWXNxEu5OMbsRJuSd2W/ILlWrGlos2IRc+4nGnqem0BTOfSh30motG1z3F267i8jIC19wGZwrPByrytLRFrtTWRBNn+rZ0lVuMznGNn1kzr855JyZffziDc9AO7Jaa1Tm45FUI7TzLk1ohiptG1AZGxrGQyANDQGjmkDLtIWCm3KorveaJWUSgdV6Xlaymj9qaLwDw4+QK9Oo7RbMsVdo+oF45sCAIAgCAj20E//AFtX/wCF48RZF1o/7R+qD0fc/ob2rNQJKOmePWhiPjG1TqK02u05F3SZC9ucRNFC4bm1Db98Uo+a0YN9J9xVW0ILsjlDdJxX9ZkrR24L/otGJX+NldLrH0CvMNR8+7W5w/SctvUZE3wZi/mXp4ZWpoy1esdDR8hp9XZnDI1VQW/l5rHDwid4qL6VddiOrKmc3ZRRiXScVxcRtfJ3tFm+bgVLEO1NnKS6R9BkrzDUfLOnKvlaieW9w+WV4PUXuI8l7MFZJGKTzbLb2hj6NoOCH2vo0fwt5Q/7ZWGh0qzfeX1MoWIPsnp8ek4fcEj/AAYW/NwWjEu1NldLrGXa/UY9JyD7uOJg+Ev+bymGVqYq9YsbY3Rcno5ruM0kjz5RjyjCyYp3qdxdSVon5tlqcGjXN4ySRNHc7lD5MK7hVeoKvVK12T0Rl0nCeEQkkPc0tHm8LViXamymkukcvXaq5XSFW/8A70jR2MdyY8mKykrQS7CM3eTLx2aU3J6Mphb0mY/jcXjyIXnYh3qM00+qiB7dqi81Kz2Y5XfE5gH+2Vpwa6LZVW1Rt7B6bKrk6TCwdwe4/wAQUcY9EdorVnnaNs4e6R9VRtDsV3SRD0sW9z4xuN95b03te9koYhW2ZCpT3ohmp2uk+j3gAl8FzjhPWecWX9B/keI4rRVoxqLt4lcJuJONr+mGz0FI+J1455MY7GsOR6wTu6Qs2Gg4zae4tqu8VYhOz/TbqOofKynfUOMZbZl7tu4EnJpyystNaG3GzdiunKz0O/rLpzSmk28jHRyxQki7Qx139GORwaLcbZd6qpwpU828yUpTlkkdrZ9s1kgmbU1eHEzOOJpvZ3B73WtccAL52N8lXWxCktmJKFOzuyttcKnla6qf0zSD4XYB/CtdJWgl2FM3eTL22cULYdG0wAsXxtkd1mQYyT4gdy86u71Gaaa6KKw21VpfXtjvzYom2HW8uc4+GHwWvCq0LlNV9ImWxKiDKF8nGWV3gwBgHiHHvVGLd52LKS6JubYKvBo2Rt85XxMHxh7vJhUcKr1DtV9ErHZRScppOE8IxI890ZYPN4WzEO1NlNJXkfQi8s1BAEAQBAcnWym5WiqGDe6KQD4TZQqS2UpcGn5NMlFXduJHdj2lhNo9sd+fTksI42JxMPZY2/KVsxUNmpfiU0neJ3dc9B/TaOWDIOcAWE7g9pu2/VcW7CVVSnsTTJSjtKx86UdRLSVDX2LJoJAS12RDmnNjuo5g9RXqNKUbbmZFdMvvQ+0OgnjDnTshdbnMlcGuaeIucnDrC82WHqJ2tc1KpF7yjdba4T1tTK04mvlfhI3FoOFhHUWtC9GnHZgkZpO7bJ9pzRhGrdMQPQMUzux5dn/qhZoS/wDIfkWtf4yJ7NtMR0lfHJKcMbmvjc47m4rWcegXaLngrq8HKFkV02lK7LW131yhZAYqaRs1TUDBGyJwcRjyxnDe1gSR0nvIx0qMm7yySL5zSVlqULRwY3sZ7bmN+Jwb+q9Ju2ZlRbe3eotHSx9L5H/C0N/9iw4NZtmitojkbDacGrnfxZCAPzvBP8Csxb6KXaRo6sjO0NxOkqu+/lPLA23lZW0f20QqdZlybMKyN2jIA1zbxtLXi4u1wcSQ7o3g9hCw4iL5xmim+iitdrWtLKudsMLg6GC/OBBa95tctPEAZA9bupasNScFd6spqyu7InGyXVV1JAZ5RaaoDead7GC5a0jg43ue4cFnxNXadloiylCyuymNNg/Sai+/lp79vKuuvQj1V3IzvVl76n60Ug0fA51REzkoo2PDntDmuawNILb34ZdOVl5tWlPnHkaoyWyU1rxp76dVvmAIjsGxAjPA3IHvOI99uC30obEbGectp3LO2M4ItHSyvc1rTK8uc4gNAaxguScgMljxV3USRdSyjcnwrYy3FyjMNr4sTcNum97WWbZZafOevtXDNX1ElOQY3OFnD0XEMaHub1FwOfHfxXq0U1BKRkm05ZEmrdBSO1egkIN4ZJJbcRG97xi7LOD+zNVKa59rwJuL5s4ezrWQUNWHv+xkGCTqF7tfbjYjwJU69PbjZakKctll/wAWk4XR8o2WMxkXxh7cNunFe1l5ri72sarojujdf6aoqZaeI4hHG57ZPUkw+mG9QuM+OfRnbKhKMVJkVNN2R8+SOMjieLyT3uN/1Xp6GTU+p9GU4ihjjG5jGNH5WgfovGk7ts3Io7bJTlmki4jKSKNwPTbEw/wr0cK/8Zmq9YlWx/WWnZSOp5ZWRvje9wxua3E13Ou0k52NwR2KnE05OW0kTpSVrEe2saytrHsZTnHT05s6QfZvkeOaAeNmsdY8buVuGp7CvLVkKstrQy7DYb1kzvZht8Ug/tXMW+ijtHVl2LzzQEAQBAEB5kZcEHcQR4qM47UXF7zqdncojRGkzofSsrXX5Fzi2QW9RxLmOA44Ce8B3SttF/EYaLeqy8Vk/OxRP/HVfB/Rl7Qyte0OaQ5rgCCDcEHMEHiFktYuI3rZqNTV/OeCya1hKywcegOG547c+tXU68oaaEJQUiCzbGJL8ysYR70LgfJ5WlYxcPUq5l8TLS7GDf62sy4hkNj3Oc828Fx4xbkdVHiyz2aMjFOKctxRCMRlp4tDcNj3LHtPa2t5dbKxV9fsadjPI1TRGTkJIziaOjEHc7tsFsWMVs0UujwZKtS9nsFATI53LTkEYy3CGgixDGXNr8Tcns3KiriHPLRE4U1Ei9Nscc2bF9LDY2uu3DH9YAHXaLl1gRlnY7tyveMVtCHM56kr2h6lnSLYsEojfEXZuaSHNcBcZEWN2gqihW5u90TnDaMOoOoZ0c98jqgyOkaGloYGsyNwcySSM88t5yXa1fnFawhT2Tzrts5jr5OWZIYZiAHHDiY+2Qu24seFwe4pSxDgrNXQnTUsyJs2Nz7vpcYB32jfn3YhfxV/xceBXzL4ku1U2a01G4SPJnmbuc8AMaelsdyAeskkcFRUxMp5LJFkaaRNlnLCuNcdlzaqd08EoidIbvY5hLXO4vBBBaTxGdznktVLE7MbNXKp0ru6NHQ2xxrXh1VPyjR6kbC2/bIXE27AD1qcsZl0URVHidHXXZoKuWOSCRkIbG2MsLCW2bfCW2ItkbW7FClidhWeZKdPa0N6i1AMejpaEVTvrXYjJyYsM2ktDL3wnDnzuJUXXvUU7HVC0dm5En7GJb2FXGW9cLh5Yz81f8YuBXzL4nb0BsjgieH1EpqLEEMwYI/zDE4uHVcDqVc8W3lFWJRopalimIFuEgYbWtbK1rWt0LIXFbae2QwyPL6aYwA3OAsxsB93nAtHVn1WWuGLaykrlMqKehzKXYw+/wBZVtwXzDIjc95fYHrsVN4xbkcVHiyc0WpcFPSzQUw5N80b2GZwxSXc0txHMXAvfCLBZ3WlKSlLduLFBJWRDqPY2WSMeawODHscW/R7Yg1wJbflTa9rXsVe8YmrbPr/AEVqjnqWusReRzXXVGLSMQa9xZIwkxyAXLb7wW3GJpyyuNwzVtKq6bITgpIgNPsZkxfWVbMF88MRxEdV3WB68+9aXjFuRVzPaS3Tuz6GShbSU5EWB4e1xBdidmHF+YJJBOfDLhkqYYhqe1LMsdNbNkY9QNQnaOkfK6o5Rz24S1rMLLXvckkknLq3lK1dVFZIQp7JL66vihbjlkZG0cXuAHmqFFvJFjdj1RVbZWh7MWE7i5pbcdIDgDbr4o1bIGdcAQBAEBU+2XV4utUsGbRZ1hvbfPwJv2EqOErcziXTl1Z5r/ZarxXqdrQ26e0tY6939HE2cbQDR2p6gk0xPNdmXQ34W3mPqGY4L069Db6UdfqZadS2T0Lvp52yND2ODmuFw5pBBHSCN685q2TNJkQBAEAQBAEAQBAEAQBAEAQBAEAQBAEAQBAEAQBAEAQGjpHTEFOLzTRx9TnAHuG8ruy3mdSbdlqQ3S+1eljvyDJJj02wM8XC/kobcb7KzfBZ+uhthyfV2dupaEeMvbUhdftI0hVvEVM0Rl+TWxNxSO/M7d22Fl6NPDxir1DzKtROVqea48fDcTTU7Z7ybm1Ne81FTvaHuL2xHf6TicbweO4cOlU1cRdbMMkIU7ZvUsBZi0IAgCAIDT0rR8rGW8d47ejv3LNi6HPU3Fa6rvLaM9iV9xQGuOq5pnGSMHkScxxjN/RPu9B7lq5L5T+IXNVcpr1/viinF4Xm+nHq/T+jX1V1wqaA/UuDoyedE+5Yc8yLG7HdY7wV6tSlGepljNx0Lj1Z2jUdWA1zuQlPqSEAE+4/c7yPUsFTDzh2ovjUTJgFQWBAEAQBAEAQBAEAQBAEAQBAEAQBAEAQBAa1bpCKEYpZGRjpe4NHmV1Rb0QvYjGkNpWj47hspmd0RNLv3sm+at5iSV5ZLtyORltvZhm+zMjGktrErsqemaz3pnXP+Wwj+JUSrUIay2u73Zvo8mYqprHZXb7Ii+lNcq6f06hzW+zFzG+I53i4rNLGv5Ipd+b9vQ9WlyLSWdSTfovf1I3M8C5O87zxJ6zxKjTp1sVK179r0RqrV8NgIXslwS1f5xZuau6vVGkJcELea0jG8+hGDxceJ6hn2L26dKlhY5a+rPksVjK2MneWi0W5e7L11Q1Pg0ewiMF0jvTldbG7qHst6h33Oay1a0qjzIRgokiVRMIAgCAIAgCAjmsujd8gF2uyeOGeV7dB3FeJyjhnGXPQ8ex8Tfhat1sSKo1h1J3vpe+Mn+A/ofFb8By78mJ/+vf3RnxHJ/zUvL2ITUQOY4se0tcN7XCx8F9JCcZxUou64o8uUXF2ksztaC1vrKMAQzOwD9m6zo+wNPo/lsozpQnqiSnJaE70RtktlVU5PvQkfwPI/iWaWD/i/MsVbiiYaP2i6Olt/wDIEZPCUFlu0nm+aoeHqLcWKpF7ySUtbHKLxyMeOlrgR4gqpprUnczrgCAIAgCAIAgCAIAgPLnAC5IA60Bza3WSkh+0qYWdRlZfwvdTVOb0RFyS1ZxavaVo6P8Ab4+pjHnztZWLDVHuOOpFbzgVm2SAZRU8zzwxljQfAuPkrFhJb2Q55XskcSr2p18n2UEUQ6SHOPiSB5KuTwtPrT/PA008LiqvVg/HL62OJWay6RnvylW9oPqx2YPFoB+azz5QoR/bhfv/ABnoUuRa0v3Jpd2fscY0bblzrvcd7nG5PaTvWafKVeWSdl2Ho0uRsLDNpyfazcpaF8g+rYXAbyBzR2u9Ed5WJuU3d5noLmqK2VaPZ/R6NKxuckrfwx89/jcMHbi7ksS25Pqx88l7+hza+pYCcF7e8QT2mwAHZ5r0MJgJVelLKPqzysdyvHDrYhZz9F7slOpOzuatImqMUVPkRwklHQ0eq33j3dK9aVWFGOxBHzEtutNzqO7ZdujNHRU8bYoWBkbdzR5k9J6ysMpOTuy1K2htLh0IAgCAIAgCAIDy9oIIIuDvXGk1ZnU7Zoh+mdGmF1x6B9E9HunrXzWMwjoSy6r09j1aFZVF2nA0lo2KcWlYHDhwI7HDMKGHxVag70pW+nloWVKMKitNXInpLUYZmCS3uv3dzhn4gr3sPy/urR8V7f2edV5M3034P3I7WavVEXpROI6Wc4eWa9ejylhavVmvHL6mGpg60NY+WZzHCxscj0Hf4LcmmroztWyYjcWm7SQekGx8Qhw69JrTWxehVTjtkLh4OuoOlB6okpyW86UO0XSTf+qJ/FFCfPBdQdCnw+p3nJcTfh2raQG8wu7Yv7XBReFpkudkbLNr1aN8cB/K8fzLnwkDvPMyjbDV/cwfv/3LnwkeI55nl22Cr+5gHc/+5PhIcRzzML9rlcdzYB+Rx/nXfhYdpznmas21LSLt0kbfwxN/mupLDU+BznZGk/aFpN3/AFbvyxwj5RqXMUluOKc3kmYJdYNJS76ipPY5zflZUyq4anq4/U0Qw+JqdWMvKxpSUNRJnI8u/HI5x/VUy5Tw0dM+5f8ADTHkjFS1su9/9PcehLb3eA/VZZ8sfwj5s20+Qf5z8l7mwzRcY4E9pPyWSfKeIlo7dy97m6nyPhY6pvvb+1jPHCAcLW5ncAMz3Desk6tSo+k2z0KdGlSXRikb/wDwWa2J7RC07jM4R37Gu5x7gVzYe/LvyHxEL2i9ruz+mXqeDT07fTldIfZiZYf5slvJpS0d78vz7HdqrLqxt3v7L3MT69rfsoWMPtOvI79/meDAl1uR1Um+vJvuyXpn6mHScsxsZy/dcB9xYdIYcmjsAC7aUnbViLo04uSsktX7s5Ae+V4jha573GwDQS5x6AP1Xt4Xk+MFt1teG5d587j+WJVP8eHyXHe+7gvXuLX1G2YMitNWhsku9sV7xs63cHu6tw696vq4lvKB5EKVs2WZZZC4IAgCAIAgCAIAgCAIDHUQNe0tcLgqFSnGpFxksiUZOLuiF6W0a6F2ebT6Lv0PQV83icLKhLPTc/zeetRrKou05rlnL0YnLpI16inY/J7Wu7Wg/NXU6s4dSTXc7HJQjLrK5zJ9X6Z2+Jo7Lj5FbIcp4qOk342f1KJYKhLWK+hoyaqU/APHY4/rdao8tYla2fgVPkug9L+ZrP1Ri4PePh/orVy5W3xXqRfJFL+T9DE7VJn3j/Bqs/XKn8F5sj+jw/k/Q8HVVn3jvALv65U/gvNnf0an/N+g/wAMR+2/y/oovlqr/FepNcjUt8n6HoavQj2j+ZRfK+IelvItXI+H338z03QsI9S/aXH9VW+U8S/m9EXQ5Lwsfl82/c9igiG6NvgFVLGV5azfmaI4LDx0gvIyYQNwAVMpylq7mmMIx0VjJDTPkNmMe8+61x+QXEm9EdlOMes7d5v/AOGqgC8jWwt6ZZGM8ib+Ss5me/LvKPjKWkXtdybMRoKdn2lViPEQxOd/qOLW/NNmK1l5L/hLnasurDzdvRXZ4dW0zPs6YvPB08hP+kzC3xJTaitF5v7HebrS607f6r7u7ML9OTWIY4RNPCFrY/NoDj3lOcluy7siSw1O92r9+f1yNOno5ZiSxrn+047h+KQ5DvK4k3oWSqQpqzduz2R7dSxM+0lxkepDnfqMx5o7Wh67ZLV+Xv8A9OKc5dWNu1+2vnYwVGlxGPq2th6C3nSnp+tdmPy4Qr6FGpWls0148PEz4qtSw8NqvK/BcfD3ua+gtBVWk5S2Ic0HnyOvgb1ud6zurf2b17tKhSwsb6vjv/pHy+KxtXFu2kVot39su7VDU6n0ezmDHMRz5XDnO6QB6jfdHffeqKtaVR56FUYKJI1UTCAIAgCAIAgCAIAgCAIAgMdRA17S1wBB4FQqU4zjsyV0SjJxd0Rqp1Wdc4HgjgHAg9lxvXkT5LlfoS8zfHHL5kc+bV2oG5gd2Ob+pColgK8d1+5l8cXSe80pNEzjfE/wv8lW8NWWsWWqvTfzI1pKKUb43/A7+ijzU18r8mWKpDivMwOpn+w/4Xf0XdiXB+RJTjxXmePokh/Zv+B39F1U5cH5HechxXmP+GTHdDJ8Dv6KxUqj+V+Q56mvmXme26v1J3QP77D5kKaw9X+LOfFUV8yM8eqNW7fGG/ie39CVasJVe71RB4+gt9/Bn7Jqm5v2tRBH2vz/AEUvhWutJILHKXVg34Gs7RtGz06wvPRFE4/vG4XObpLWd+5E1WxEurTt3sxGooGboZ5T78gaP3c129FbmyWxipayS7lf6mKTWBo+ypKZnW5mN3xOR1Vuil6klhZPr1JPxsjUqtYal+Rme0dDDgHgyyi6s3v+xZDC0Y6RXjn9TlSOJNyST0k3PioGhKysj1S0j5XYY2Oe7oaCfG25dUW9Dk5xgrydu83JNDCP/mJmRH2G/WS97WHC38zgp7Fus7ev0KliNv8Abi326L1z8kY3VsEf2UOM+3PZ3hC3mDvxJeK0Xn7HVTqS68rdkcvXX6GjWV8kuT3uLRubezG/hjHNb3Bccm9S6FKEOqvfz1ORWVwZkMz5DtXoYTk+VXpTyj6s8vH8rQoXhTzl6Lv9iW6mbN5asierxRwnMN3SyDs/Zt8+gDevXlVhRjsU1+fc+alzlaW3Ud3+eRc2jqCOCNscLGxxt3NaLDrPWT08VilJyd2WJJaGyuHQgCAIAgCAIAgCAIAgCAIAgCAIDl6WdUM50OFw4tLecOwgi/ZvWPEPER6VOzXCxooqlLKeXaR//Fk3sx+Dv7l565Sq8F6+5t+Bp8X+eAOuEvsR/vf1Uv1KpwXqPgIcWY3a4zcGR+Dv7l39Rq8F6+5Jcn0+L9PYwSa4VHARj8p/Vyj8fW7PL+yawFLt8/6NWXWuqPrgdjW/qEeMrPeWLA0Vu9TRn07Uu3zydxt8rKDxFV6yZbHDUVpFHPmqnu9J73drnH5lR2pPVl0YRWiXkahC4i08OUjqMTiukkbdDoeef7KJ7h02s34jYKyNOUuqiupXpU+vJI3JNAMi/wCZqYoz7DLySdhDcm95U+aUetJL1KVipT/ag32vJGE11LF9lA6V3tVDgW/5TLAjtK5tQWiv3+yJ83Wn15WXCPuzUrtOTyjCZC1nsRgMj7MLbX77rkqknvJ08NSg7pXfF5v1ObHEXENaCXHc0C5PYBvUUtyNDaSuzPU0jYgTM8Bw/ZtILh+N3os7Mz1KyNNyeyteBRKulHa0it7yXuziQcrVSiCmY5z3bgN9uJJ3NaOkr28NyfCkucrZv0Xuz5/G8rTrf46OS4737L1Lb1I2axUlpqi00+8C144z7oI5zvePcArauJcso5I8yFNLNk/WYtCAIAgCAIAgCAIAgCAIAgCAIAgCAIAgORpjQLJ+cOZJ7Q3H8Q49qx4jBwq5rJ/mppoYqVPJ5ohGkaCSF2GRtug+qewrxalGdJ2kj16dWNRXizScoFpjcpEjE5dOo8NaXZNBJ6AL/JTWeh1tLU3KfQNTJ6ML+0jCPF1ldGhUlpErliaMdZL6/Q3xqdI3OaWGFvW658Mh5q9YSS67SKfj4PKEXIwyUuj4fSllqD0RgNb8R/Qps0I6tvuJKeLnpFR7/wA+xh/xIyL/AJalijPB77vf4ncfFOfUepFL1JfByn+7NvsWSOVpLTVRP9rK5wPq3s34RYKudSc+szTSw9Kn1I2OZZQLzLSUUkxwxMc88bDIdp3NHWVKMXLJEZ1IQV5OxsyUcMX2snKP+7hIIHU+Y5DsaHKWzFau/d7laqVJ9RWXGX2XvY5+k9P4GljA2Jjh9nHe7/xvPOeO026lqw+GqYh2irR3v81MuJxFHC9Ko9qe5b/LRLtGq2p1TpNwefqqYH0yN/VG31z17h5L2oQpYSOzHNnzmIxNbFy2p6blu/O0uzVzV2Chi5OBlvacc3vPtOdx7Nw4LPUqSm7sjGKisjrKBIIAgCAIAgCAIAgCAIAgCAIAgCAIAgCAIAgMdRA17S17Q5p3gqMoRkrSWRKMnF3RwXanwkk4pAOi4y6rkXWL9Op31ZsWPqW0RpVOjtHwkiRzi4bwXPv4NsqpUsJTdpPPx+xbGriqivFfT7ms7TFDH9nTYj0lo+biSuc/ho9WF/ztLPh8TPrTt+dhry66vGUUMbBw3n5WC48dL5YpE1ydH5pN/nicis1kqpN8zgOhtm+YF/NUyxNWWsjTDCUY6R88zjSuJNyST0k3PiqzUlbJGJy6SRjK6SOlS6uzvGNzRDHxkmOBvnme4K2NKTV3ku3IzzxdOLsntPgs2epRRwbsVU8dscA8Oc/yBUnzce30RxfEVP8A0Xm/ZGjpHTMsowucGxjdGwBsY/KN/a66i5yll6Itp0KdPpb+LzfmR2Wtc94ip2mSR2QwguJPutG/t3L1cLyZdbdbJcPfgeTjOWEuhh83x9uPfoWHqbstDSJq/nvvcQg3YOjlHeufdGXat88QktmmrL80PDUHJ7U3dloMaAAAAAMgBuHUAshaekAQBAEAQBAEAQBAEAQBAEAQBAEAQBAEAQBAEAQBAamkNGxzttI0HoPrDsdvCqqUYVFaSLKdadN3iyH6W1Ne27oTjHsmwcOw7neS86rgJRzhn9T1KPKEXlPLtItUwOY4te0tcOBBBWJxcXZo9CMlJXi7mu5dLDdotA1E3oROsfWPNb4nf3K6FGpLRFNTE0qfWl9zpO1cggzq6loP3ceb/Hf5d6v5iEP3JeCKPi6tTKjDxen54ms7WGKHKjp2sI/ayc+Q9YB9Hx7lznox/bj4vUsWEnUzrTv2LJHB0hXyzOxSvc89ZyHYNw7lVKUpO8ma6dKFNWgrHOqqpsYu426BxPYFbQw9StK0F7IhiMVTw8dqo/dnrQOrtXpN31beSp72dI6+Hu4yHqGXSV71HDUcIrvOX5pwPmcVjq2KyXRjw9+P0Lk1V1Rp6Btom3kPpSOze7qv6reoZKFSrKpqURgo6HfVRIIAgCAIAgCAIAgCAIAgCAIAgCAIAgCAIAgCAIAgCAIAgCA162hjmbhkY146xu7DvHcoTpxmrSVycKk6bvF2NKDQcMIJhhjxjcX3P7xuR3KtUIQXQSv2lssTUqO05O3Z7ES1jqNJZ4w5sf8A2d1utwOK3bZYq0sR82nZ+XPTw0cJ8ub7fyxDHH/9WQ9RGMrpIkWj9RqmaMuu2En0BICSestBu0dufUtuHwu071NPU8zFcoxgtmlm+O5e5s6u7KQJDJXyCax5sbS4MNuLybEj3RYdN17XPRhHYpKyPnpqVSW3Ud2WXDC1jQ1jQ1rRYNAAAA3AAZALM3fUme0AQBAEAQBAEAQBAEAQBAEAQBAEAQBAEAQBAEAQBAEAQBAEAQBAEAQHPr9CU82ckTHHptZ3xDNVyowlqi6niKtPqyZqaM1UpoHmRjCXeriOLB+G+7t3qEMPCDui2rja1WOy3l2b+87avMgQBAEAQBAEAQBAEAQBAEAQBAEAQBAEAQBAEAQBAEAQBA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91141" name="AutoShape 13" descr="data:image/jpeg;base64,/9j/4AAQSkZJRgABAQAAAQABAAD/2wCEAAkGBxQSEhUUExQWFhQUGBUaGBgYFhceFhccGhQXFhYVGBUdHSkgGBsnHxQYITEhJSwrLy4uHB8zODMsNygtLiwBCgoKDg0OGxAQGzAkICQsLCwsLSwsLCwsLCwvLCwsLCwsLCwsLCwsLCwsLCwsLCwsLCwsLCwsLCwsLCwsLCwsLP/AABEIAKoBKAMBEQACEQEDEQH/xAAcAAEAAgMBAQEAAAAAAAAAAAAABgcDBAUCCAH/xABIEAABAwICBQgGBwYEBgMAAAABAAIDBBESIQUGBzFBEyJRYXGBkaEyQlJikrEUIzNTcoLBQ6KywtHSFpOjsxU0RGNzwyQl4f/EABoBAQADAQEBAAAAAAAAAAAAAAACAwQBBQb/xAA3EQACAQIDAwoFBAMAAwAAAAAAAQIDEQQhMRJBUQUTIjJhcYGRodEUQrHB8BUzUuEjcvEkYpL/2gAMAwEAAhEDEQA/ALxQBAEAQBAEAQBAEAQBAEAQBAEAQBAEAQBAEAQBAEAQBAEAQBAEAQBAEAQBAEAQBAEAQBAEB4kkDRdxAA4k2HigORJrbQtNjWUwP/nj/uVnM1P4vyI7ceJtUGnKac4YaiGV3QyVjj4A3UZQlHVHVJPQ6CidCAIAgOTpDWejgcWy1UDHt3tMjcY7WXv5KcaU5ZpMi5Jas2KLTEMsP0hkjTDzueea2zSWkkutYXBzXHCSey1mdTTVzQGuFCXtjbVRPe9wa1sbw8kk2A5t1LmZ2u0c248TuqskEAQBAEAQBAEAQBAEAQBAEAQBAEAQBAEAQBAEAQBAEBDtoGvLNHtDGAPqXjmsJyYPvH24dDcifNX0aDqO70K5z2SnXS1+lpsN5J378N7RsF99smMHXvPWt9oUlwKOlNkrpNjdQWgyVMTHeyGOfbqxXb8lQ8XHciaovidvZ1qHNRVskk+FzWx4YntOTi93ONjm0gMtb3lXXrxnBJEqdNxd2WashcEAQBAfLuslVytXUSe1NKR2YyG+QC9iCtFLsMcndstLTzeQ1ajbuL46b/UkY93kSscM8Q/EullTILsxpOU0nTDgwvefyxuI/ewrRiHamyqmukj6KXlmsIAgCAIAgCAIAgCAIAgCAIAgCAIAgCAIAgCAIAgOfoeflWvl4Pe8N/CxxY23UcJd+ZSkrZHEZNMaRZTQSTSejE0uPXYbh1k5d6Ri5NJBuyufMmka2WrndK/nSzP3DpJAawdQyaO5evFKKstEY223c+idS9W2UFM2NoHKEAyv4vfbPPoG4DoXlVajnK5rjFRVjvKskEBpaX0tDSxmWeQRsbxPHqDRm49QzUowcnZHG0s2VzpTbGwOw09O544Okdhv2MAJ8bdi1Rwj+ZlTrcEc+PbNN61LGeyRw/lU/g1xI88+BO9XNbRWUUtVyZiEfKAguDvQYHFwIAyz8lmnS2JqOpbGV1c+dmMLyB6zyB3uNvmV6mhk1Li2zyiKhpoBld7Rb3Y4yPmWrDhVebZoq9WxD9llbFTVE1VO7DHDCRexJLpHtDWgDMk2cr8RFyioreV02k22SKu2yuxHkaUYOBkk5x7miw8Sqlg1vZN1uCJfqNr1FpHEzCYp2C5YTcFt7YmOsLi5FwcxcKitQdPPcWQmpGbWzXmn0e9scokdI5uINY0brloJJIAzBXKVCVRXQlNR1GpGuA0kJXNhdG2ItF3OBLiQTuAysLcTvSrS5u2YhPaOnrJp6Khh5abFhxBoDRckm9gB3FQhBzdkSlJJXZGdX9pUdZVx08UEgD8V3vc0WDWF18IvfdbeN6unhnCO02QjUUnZHQ1v18pqA4HYpJrX5NnAHcXOOTfn1KFKhKpnuOyqKJBpNs8t8qWMDrldfxwrSsGuJVz3YT/UPWd2kYHTOi5LC8sFn4g6wBJGQtvsstalzcrXLYS2lc9a16501ALSuLpSLtiYLvI6TwaOskdV0p0ZVNDspqOpA5dsUxu5lG3AOJe427XBtgVp+EW9lXPPciR6n7TIayRsMjDDM7JueJjz7IdYWd1Ed6qq4ZwV1micaieRu62bQqegk5F7JJJcIdZoFgDe13Ejo4XUaeHlNXOyqKORki16gbQx1k94hKXBsYOJ7iHEWbYC+699w6VzmJbbihtq12c3U7aA/SFWYWU4ZE1jnlxfd+RDRkBYXLukqdWgqcbtnIVNp2OvrTrxS0BwyOL5bXETBd3ViO5neQq6dCU81odlNR1ILUbZpLnk6Rob70hJ77NstKwa3srdbgjJSbZXXAkpAb5cyXPwLUeDW5hVuwtwLCXhAEAQBAaOnavkaaeX7uKR3wsJHyQGHVaDk6KmZxbDED1nk23PeblTqO833nI6EW201ZZo8NB+1mjYewB0n/rCuwqvO5XVfRKw2a0Qm0lTg5hjjJ8DS5v7waVsrytTZTTV5H0YvKNZDdZ9o1NRSuhfHM+RoBs1rcOYuDic4ZK+nh5TV0yuVRRyM+p+ura6OeUx8jHBa5c4EnmlzibCwsAFyrRcGlrc7Ce0UzrVrBNpOqBzwl4ZBHwbicGt/M42uf0C306apx+pnlJyZd2p2qMNBEA1odMQOUlIGJx4gHg0XyH6rz6tVzfYaYwUUUttLnD9JVOEABrmtyFrlrG4j23uvQoK1NGao+kTvRTOQ1akO4yRTH/MeWDyIWaTviF4Fqyplaao0nK11KzgZoiexrw93k0rXUdoN9hTFXkicbdaq89NHf0Y3uI/G4Af7ZWfCLotllZ5o5eyvVJlbI+ScYoIbDBfJ7yLgHqAN+8daniKrgrLVnKcNrNkn2r6pU0VHy8EMcT43sB5NoaHNccBBAyJu4G+/JU4arJztJ3J1IJRukQXZlUFmk6a3rOc09YMbsvIeC0V1emyqm+kjd2wVOPSbxf7OOJnkX/zrmGVqZ2r1iebEaTDQvf97M89zWsZ82uWbFu87dhbRXRNXbpU2pqeP25S63UxhH84XcIuk2craEZ2KUuKtkk38nC7xc5oHkCrsU+hbtIUVncg+l6l8k0sj7mR73l1998Ry7t3ctEUkkkVyebPozVTRFLHSxchHGWPY12LCCXktF3OdxK8qpOTk7muKSWR71j0jHo+kmmaxrcIJa0AAOkcbNBA6SRcpTi6k0hJ7KuUHoajl0nXMZI8l87yZH8Q0AueR0WAsBuGQXpSapwutxlScpH0MykgpaYsDGsp42OxNsMOENu4npuL3vvXl3lKV95rskj5m0Zi5aLBk7lI8PUcYw+dl68tGY1qiSbVZ8ek5/dETfCJpPmSqsOrU0Tq9Y96marz6Vc1r5HNpqYYcWXNxEu5OMbsRJuSd2W/ILlWrGlos2IRc+4nGnqem0BTOfSh30motG1z3F267i8jIC19wGZwrPByrytLRFrtTWRBNn+rZ0lVuMznGNn1kzr855JyZffziDc9AO7Jaa1Tm45FUI7TzLk1ohiptG1AZGxrGQyANDQGjmkDLtIWCm3KorveaJWUSgdV6Xlaymj9qaLwDw4+QK9Oo7RbMsVdo+oF45sCAIAgCAj20E//AFtX/wCF48RZF1o/7R+qD0fc/ob2rNQJKOmePWhiPjG1TqK02u05F3SZC9ucRNFC4bm1Db98Uo+a0YN9J9xVW0ILsjlDdJxX9ZkrR24L/otGJX+NldLrH0CvMNR8+7W5w/SctvUZE3wZi/mXp4ZWpoy1esdDR8hp9XZnDI1VQW/l5rHDwid4qL6VddiOrKmc3ZRRiXScVxcRtfJ3tFm+bgVLEO1NnKS6R9BkrzDUfLOnKvlaieW9w+WV4PUXuI8l7MFZJGKTzbLb2hj6NoOCH2vo0fwt5Q/7ZWGh0qzfeX1MoWIPsnp8ek4fcEj/AAYW/NwWjEu1NldLrGXa/UY9JyD7uOJg+Ev+bymGVqYq9YsbY3Rcno5ruM0kjz5RjyjCyYp3qdxdSVon5tlqcGjXN4ySRNHc7lD5MK7hVeoKvVK12T0Rl0nCeEQkkPc0tHm8LViXamymkukcvXaq5XSFW/8A70jR2MdyY8mKykrQS7CM3eTLx2aU3J6Mphb0mY/jcXjyIXnYh3qM00+qiB7dqi81Kz2Y5XfE5gH+2Vpwa6LZVW1Rt7B6bKrk6TCwdwe4/wAQUcY9EdorVnnaNs4e6R9VRtDsV3SRD0sW9z4xuN95b03te9koYhW2ZCpT3ohmp2uk+j3gAl8FzjhPWecWX9B/keI4rRVoxqLt4lcJuJONr+mGz0FI+J1455MY7GsOR6wTu6Qs2Gg4zae4tqu8VYhOz/TbqOofKynfUOMZbZl7tu4EnJpyystNaG3GzdiunKz0O/rLpzSmk28jHRyxQki7Qx139GORwaLcbZd6qpwpU828yUpTlkkdrZ9s1kgmbU1eHEzOOJpvZ3B73WtccAL52N8lXWxCktmJKFOzuyttcKnla6qf0zSD4XYB/CtdJWgl2FM3eTL22cULYdG0wAsXxtkd1mQYyT4gdy86u71Gaaa6KKw21VpfXtjvzYom2HW8uc4+GHwWvCq0LlNV9ImWxKiDKF8nGWV3gwBgHiHHvVGLd52LKS6JubYKvBo2Rt85XxMHxh7vJhUcKr1DtV9ErHZRScppOE8IxI890ZYPN4WzEO1NlNJXkfQi8s1BAEAQBAcnWym5WiqGDe6KQD4TZQqS2UpcGn5NMlFXduJHdj2lhNo9sd+fTksI42JxMPZY2/KVsxUNmpfiU0neJ3dc9B/TaOWDIOcAWE7g9pu2/VcW7CVVSnsTTJSjtKx86UdRLSVDX2LJoJAS12RDmnNjuo5g9RXqNKUbbmZFdMvvQ+0OgnjDnTshdbnMlcGuaeIucnDrC82WHqJ2tc1KpF7yjdba4T1tTK04mvlfhI3FoOFhHUWtC9GnHZgkZpO7bJ9pzRhGrdMQPQMUzux5dn/qhZoS/wDIfkWtf4yJ7NtMR0lfHJKcMbmvjc47m4rWcegXaLngrq8HKFkV02lK7LW131yhZAYqaRs1TUDBGyJwcRjyxnDe1gSR0nvIx0qMm7yySL5zSVlqULRwY3sZ7bmN+Jwb+q9Ju2ZlRbe3eotHSx9L5H/C0N/9iw4NZtmitojkbDacGrnfxZCAPzvBP8Csxb6KXaRo6sjO0NxOkqu+/lPLA23lZW0f20QqdZlybMKyN2jIA1zbxtLXi4u1wcSQ7o3g9hCw4iL5xmim+iitdrWtLKudsMLg6GC/OBBa95tctPEAZA9bupasNScFd6spqyu7InGyXVV1JAZ5RaaoDead7GC5a0jg43ue4cFnxNXadloiylCyuymNNg/Sai+/lp79vKuuvQj1V3IzvVl76n60Ug0fA51REzkoo2PDntDmuawNILb34ZdOVl5tWlPnHkaoyWyU1rxp76dVvmAIjsGxAjPA3IHvOI99uC30obEbGectp3LO2M4ItHSyvc1rTK8uc4gNAaxguScgMljxV3USRdSyjcnwrYy3FyjMNr4sTcNum97WWbZZafOevtXDNX1ElOQY3OFnD0XEMaHub1FwOfHfxXq0U1BKRkm05ZEmrdBSO1egkIN4ZJJbcRG97xi7LOD+zNVKa59rwJuL5s4ezrWQUNWHv+xkGCTqF7tfbjYjwJU69PbjZakKctll/wAWk4XR8o2WMxkXxh7cNunFe1l5ri72sarojujdf6aoqZaeI4hHG57ZPUkw+mG9QuM+OfRnbKhKMVJkVNN2R8+SOMjieLyT3uN/1Xp6GTU+p9GU4ihjjG5jGNH5WgfovGk7ts3Io7bJTlmki4jKSKNwPTbEw/wr0cK/8Zmq9YlWx/WWnZSOp5ZWRvje9wxua3E13Ou0k52NwR2KnE05OW0kTpSVrEe2saytrHsZTnHT05s6QfZvkeOaAeNmsdY8buVuGp7CvLVkKstrQy7DYb1kzvZht8Ug/tXMW+ijtHVl2LzzQEAQBAEB5kZcEHcQR4qM47UXF7zqdncojRGkzofSsrXX5Fzi2QW9RxLmOA44Ce8B3SttF/EYaLeqy8Vk/OxRP/HVfB/Rl7Qyte0OaQ5rgCCDcEHMEHiFktYuI3rZqNTV/OeCya1hKywcegOG547c+tXU68oaaEJQUiCzbGJL8ysYR70LgfJ5WlYxcPUq5l8TLS7GDf62sy4hkNj3Oc828Fx4xbkdVHiyz2aMjFOKctxRCMRlp4tDcNj3LHtPa2t5dbKxV9fsadjPI1TRGTkJIziaOjEHc7tsFsWMVs0UujwZKtS9nsFATI53LTkEYy3CGgixDGXNr8Tcns3KiriHPLRE4U1Ei9Nscc2bF9LDY2uu3DH9YAHXaLl1gRlnY7tyveMVtCHM56kr2h6lnSLYsEojfEXZuaSHNcBcZEWN2gqihW5u90TnDaMOoOoZ0c98jqgyOkaGloYGsyNwcySSM88t5yXa1fnFawhT2Tzrts5jr5OWZIYZiAHHDiY+2Qu24seFwe4pSxDgrNXQnTUsyJs2Nz7vpcYB32jfn3YhfxV/xceBXzL4ku1U2a01G4SPJnmbuc8AMaelsdyAeskkcFRUxMp5LJFkaaRNlnLCuNcdlzaqd08EoidIbvY5hLXO4vBBBaTxGdznktVLE7MbNXKp0ru6NHQ2xxrXh1VPyjR6kbC2/bIXE27AD1qcsZl0URVHidHXXZoKuWOSCRkIbG2MsLCW2bfCW2ItkbW7FClidhWeZKdPa0N6i1AMejpaEVTvrXYjJyYsM2ktDL3wnDnzuJUXXvUU7HVC0dm5En7GJb2FXGW9cLh5Yz81f8YuBXzL4nb0BsjgieH1EpqLEEMwYI/zDE4uHVcDqVc8W3lFWJRopalimIFuEgYbWtbK1rWt0LIXFbae2QwyPL6aYwA3OAsxsB93nAtHVn1WWuGLaykrlMqKehzKXYw+/wBZVtwXzDIjc95fYHrsVN4xbkcVHiyc0WpcFPSzQUw5N80b2GZwxSXc0txHMXAvfCLBZ3WlKSlLduLFBJWRDqPY2WSMeawODHscW/R7Yg1wJbflTa9rXsVe8YmrbPr/AEVqjnqWusReRzXXVGLSMQa9xZIwkxyAXLb7wW3GJpyyuNwzVtKq6bITgpIgNPsZkxfWVbMF88MRxEdV3WB68+9aXjFuRVzPaS3Tuz6GShbSU5EWB4e1xBdidmHF+YJJBOfDLhkqYYhqe1LMsdNbNkY9QNQnaOkfK6o5Rz24S1rMLLXvckkknLq3lK1dVFZIQp7JL66vihbjlkZG0cXuAHmqFFvJFjdj1RVbZWh7MWE7i5pbcdIDgDbr4o1bIGdcAQBAEBU+2XV4utUsGbRZ1hvbfPwJv2EqOErcziXTl1Z5r/ZarxXqdrQ26e0tY6939HE2cbQDR2p6gk0xPNdmXQ34W3mPqGY4L069Db6UdfqZadS2T0Lvp52yND2ODmuFw5pBBHSCN685q2TNJkQBAEAQBAEAQBAEAQBAEAQBAEAQBAEAQBAEAQBAEAQGjpHTEFOLzTRx9TnAHuG8ruy3mdSbdlqQ3S+1eljvyDJJj02wM8XC/kobcb7KzfBZ+uhthyfV2dupaEeMvbUhdftI0hVvEVM0Rl+TWxNxSO/M7d22Fl6NPDxir1DzKtROVqea48fDcTTU7Z7ybm1Ne81FTvaHuL2xHf6TicbweO4cOlU1cRdbMMkIU7ZvUsBZi0IAgCAIDT0rR8rGW8d47ejv3LNi6HPU3Fa6rvLaM9iV9xQGuOq5pnGSMHkScxxjN/RPu9B7lq5L5T+IXNVcpr1/viinF4Xm+nHq/T+jX1V1wqaA/UuDoyedE+5Yc8yLG7HdY7wV6tSlGepljNx0Lj1Z2jUdWA1zuQlPqSEAE+4/c7yPUsFTDzh2ovjUTJgFQWBAEAQBAEAQBAEAQBAEAQBAEAQBAEAQBAa1bpCKEYpZGRjpe4NHmV1Rb0QvYjGkNpWj47hspmd0RNLv3sm+at5iSV5ZLtyORltvZhm+zMjGktrErsqemaz3pnXP+Wwj+JUSrUIay2u73Zvo8mYqprHZXb7Ii+lNcq6f06hzW+zFzG+I53i4rNLGv5Ipd+b9vQ9WlyLSWdSTfovf1I3M8C5O87zxJ6zxKjTp1sVK179r0RqrV8NgIXslwS1f5xZuau6vVGkJcELea0jG8+hGDxceJ6hn2L26dKlhY5a+rPksVjK2MneWi0W5e7L11Q1Pg0ewiMF0jvTldbG7qHst6h33Oay1a0qjzIRgokiVRMIAgCAIAgCAjmsujd8gF2uyeOGeV7dB3FeJyjhnGXPQ8ex8Tfhat1sSKo1h1J3vpe+Mn+A/ofFb8By78mJ/+vf3RnxHJ/zUvL2ITUQOY4se0tcN7XCx8F9JCcZxUou64o8uUXF2ksztaC1vrKMAQzOwD9m6zo+wNPo/lsozpQnqiSnJaE70RtktlVU5PvQkfwPI/iWaWD/i/MsVbiiYaP2i6Olt/wDIEZPCUFlu0nm+aoeHqLcWKpF7ySUtbHKLxyMeOlrgR4gqpprUnczrgCAIAgCAIAgCAIAgPLnAC5IA60Bza3WSkh+0qYWdRlZfwvdTVOb0RFyS1ZxavaVo6P8Ab4+pjHnztZWLDVHuOOpFbzgVm2SAZRU8zzwxljQfAuPkrFhJb2Q55XskcSr2p18n2UEUQ6SHOPiSB5KuTwtPrT/PA008LiqvVg/HL62OJWay6RnvylW9oPqx2YPFoB+azz5QoR/bhfv/ABnoUuRa0v3Jpd2fscY0bblzrvcd7nG5PaTvWafKVeWSdl2Ho0uRsLDNpyfazcpaF8g+rYXAbyBzR2u9Ed5WJuU3d5noLmqK2VaPZ/R6NKxuckrfwx89/jcMHbi7ksS25Pqx88l7+hza+pYCcF7e8QT2mwAHZ5r0MJgJVelLKPqzysdyvHDrYhZz9F7slOpOzuatImqMUVPkRwklHQ0eq33j3dK9aVWFGOxBHzEtutNzqO7ZdujNHRU8bYoWBkbdzR5k9J6ysMpOTuy1K2htLh0IAgCAIAgCAIDy9oIIIuDvXGk1ZnU7Zoh+mdGmF1x6B9E9HunrXzWMwjoSy6r09j1aFZVF2nA0lo2KcWlYHDhwI7HDMKGHxVag70pW+nloWVKMKitNXInpLUYZmCS3uv3dzhn4gr3sPy/urR8V7f2edV5M3034P3I7WavVEXpROI6Wc4eWa9ejylhavVmvHL6mGpg60NY+WZzHCxscj0Hf4LcmmroztWyYjcWm7SQekGx8Qhw69JrTWxehVTjtkLh4OuoOlB6okpyW86UO0XSTf+qJ/FFCfPBdQdCnw+p3nJcTfh2raQG8wu7Yv7XBReFpkudkbLNr1aN8cB/K8fzLnwkDvPMyjbDV/cwfv/3LnwkeI55nl22Cr+5gHc/+5PhIcRzzML9rlcdzYB+Rx/nXfhYdpznmas21LSLt0kbfwxN/mupLDU+BznZGk/aFpN3/AFbvyxwj5RqXMUluOKc3kmYJdYNJS76ipPY5zflZUyq4anq4/U0Qw+JqdWMvKxpSUNRJnI8u/HI5x/VUy5Tw0dM+5f8ADTHkjFS1su9/9PcehLb3eA/VZZ8sfwj5s20+Qf5z8l7mwzRcY4E9pPyWSfKeIlo7dy97m6nyPhY6pvvb+1jPHCAcLW5ncAMz3Desk6tSo+k2z0KdGlSXRikb/wDwWa2J7RC07jM4R37Gu5x7gVzYe/LvyHxEL2i9ruz+mXqeDT07fTldIfZiZYf5slvJpS0d78vz7HdqrLqxt3v7L3MT69rfsoWMPtOvI79/meDAl1uR1Um+vJvuyXpn6mHScsxsZy/dcB9xYdIYcmjsAC7aUnbViLo04uSsktX7s5Ae+V4jha573GwDQS5x6AP1Xt4Xk+MFt1teG5d587j+WJVP8eHyXHe+7gvXuLX1G2YMitNWhsku9sV7xs63cHu6tw696vq4lvKB5EKVs2WZZZC4IAgCAIAgCAIAgCAIDHUQNe0tcLgqFSnGpFxksiUZOLuiF6W0a6F2ebT6Lv0PQV83icLKhLPTc/zeetRrKou05rlnL0YnLpI16inY/J7Wu7Wg/NXU6s4dSTXc7HJQjLrK5zJ9X6Z2+Jo7Lj5FbIcp4qOk342f1KJYKhLWK+hoyaqU/APHY4/rdao8tYla2fgVPkug9L+ZrP1Ri4PePh/orVy5W3xXqRfJFL+T9DE7VJn3j/Bqs/XKn8F5sj+jw/k/Q8HVVn3jvALv65U/gvNnf0an/N+g/wAMR+2/y/oovlqr/FepNcjUt8n6HoavQj2j+ZRfK+IelvItXI+H338z03QsI9S/aXH9VW+U8S/m9EXQ5Lwsfl82/c9igiG6NvgFVLGV5azfmaI4LDx0gvIyYQNwAVMpylq7mmMIx0VjJDTPkNmMe8+61x+QXEm9EdlOMes7d5v/AOGqgC8jWwt6ZZGM8ib+Ss5me/LvKPjKWkXtdybMRoKdn2lViPEQxOd/qOLW/NNmK1l5L/hLnasurDzdvRXZ4dW0zPs6YvPB08hP+kzC3xJTaitF5v7HebrS607f6r7u7ML9OTWIY4RNPCFrY/NoDj3lOcluy7siSw1O92r9+f1yNOno5ZiSxrn+047h+KQ5DvK4k3oWSqQpqzduz2R7dSxM+0lxkepDnfqMx5o7Wh67ZLV+Xv8A9OKc5dWNu1+2vnYwVGlxGPq2th6C3nSnp+tdmPy4Qr6FGpWls0148PEz4qtSw8NqvK/BcfD3ua+gtBVWk5S2Ic0HnyOvgb1ud6zurf2b17tKhSwsb6vjv/pHy+KxtXFu2kVot39su7VDU6n0ezmDHMRz5XDnO6QB6jfdHffeqKtaVR56FUYKJI1UTCAIAgCAIAgCAIAgCAIAgMdRA17S1wBB4FQqU4zjsyV0SjJxd0Rqp1Wdc4HgjgHAg9lxvXkT5LlfoS8zfHHL5kc+bV2oG5gd2Ob+pColgK8d1+5l8cXSe80pNEzjfE/wv8lW8NWWsWWqvTfzI1pKKUb43/A7+ijzU18r8mWKpDivMwOpn+w/4Xf0XdiXB+RJTjxXmePokh/Zv+B39F1U5cH5HechxXmP+GTHdDJ8Dv6KxUqj+V+Q56mvmXme26v1J3QP77D5kKaw9X+LOfFUV8yM8eqNW7fGG/ie39CVasJVe71RB4+gt9/Bn7Jqm5v2tRBH2vz/AEUvhWutJILHKXVg34Gs7RtGz06wvPRFE4/vG4XObpLWd+5E1WxEurTt3sxGooGboZ5T78gaP3c129FbmyWxipayS7lf6mKTWBo+ypKZnW5mN3xOR1Vuil6klhZPr1JPxsjUqtYal+Rme0dDDgHgyyi6s3v+xZDC0Y6RXjn9TlSOJNyST0k3PioGhKysj1S0j5XYY2Oe7oaCfG25dUW9Dk5xgrydu83JNDCP/mJmRH2G/WS97WHC38zgp7Fus7ev0KliNv8Abi326L1z8kY3VsEf2UOM+3PZ3hC3mDvxJeK0Xn7HVTqS68rdkcvXX6GjWV8kuT3uLRubezG/hjHNb3Bccm9S6FKEOqvfz1ORWVwZkMz5DtXoYTk+VXpTyj6s8vH8rQoXhTzl6Lv9iW6mbN5asierxRwnMN3SyDs/Zt8+gDevXlVhRjsU1+fc+alzlaW3Ud3+eRc2jqCOCNscLGxxt3NaLDrPWT08VilJyd2WJJaGyuHQgCAIAgCAIAgCAIAgCAIAgCAIDl6WdUM50OFw4tLecOwgi/ZvWPEPER6VOzXCxooqlLKeXaR//Fk3sx+Dv7l565Sq8F6+5t+Bp8X+eAOuEvsR/vf1Uv1KpwXqPgIcWY3a4zcGR+Dv7l39Rq8F6+5Jcn0+L9PYwSa4VHARj8p/Vyj8fW7PL+yawFLt8/6NWXWuqPrgdjW/qEeMrPeWLA0Vu9TRn07Uu3zydxt8rKDxFV6yZbHDUVpFHPmqnu9J73drnH5lR2pPVl0YRWiXkahC4i08OUjqMTiukkbdDoeef7KJ7h02s34jYKyNOUuqiupXpU+vJI3JNAMi/wCZqYoz7DLySdhDcm95U+aUetJL1KVipT/ag32vJGE11LF9lA6V3tVDgW/5TLAjtK5tQWiv3+yJ83Wn15WXCPuzUrtOTyjCZC1nsRgMj7MLbX77rkqknvJ08NSg7pXfF5v1ObHEXENaCXHc0C5PYBvUUtyNDaSuzPU0jYgTM8Bw/ZtILh+N3os7Mz1KyNNyeyteBRKulHa0it7yXuziQcrVSiCmY5z3bgN9uJJ3NaOkr28NyfCkucrZv0Xuz5/G8rTrf46OS4737L1Lb1I2axUlpqi00+8C144z7oI5zvePcArauJcso5I8yFNLNk/WYtCAIAgCAIAgCAIAgCAIAgCAIAgCAIAgORpjQLJ+cOZJ7Q3H8Q49qx4jBwq5rJ/mppoYqVPJ5ohGkaCSF2GRtug+qewrxalGdJ2kj16dWNRXizScoFpjcpEjE5dOo8NaXZNBJ6AL/JTWeh1tLU3KfQNTJ6ML+0jCPF1ldGhUlpErliaMdZL6/Q3xqdI3OaWGFvW658Mh5q9YSS67SKfj4PKEXIwyUuj4fSllqD0RgNb8R/Qps0I6tvuJKeLnpFR7/wA+xh/xIyL/AJalijPB77vf4ncfFOfUepFL1JfByn+7NvsWSOVpLTVRP9rK5wPq3s34RYKudSc+szTSw9Kn1I2OZZQLzLSUUkxwxMc88bDIdp3NHWVKMXLJEZ1IQV5OxsyUcMX2snKP+7hIIHU+Y5DsaHKWzFau/d7laqVJ9RWXGX2XvY5+k9P4GljA2Jjh9nHe7/xvPOeO026lqw+GqYh2irR3v81MuJxFHC9Ko9qe5b/LRLtGq2p1TpNwefqqYH0yN/VG31z17h5L2oQpYSOzHNnzmIxNbFy2p6blu/O0uzVzV2Chi5OBlvacc3vPtOdx7Nw4LPUqSm7sjGKisjrKBIIAgCAIAgCAIAgCAIAgCAIAgCAIAgCAIAgMdRA17S17Q5p3gqMoRkrSWRKMnF3RwXanwkk4pAOi4y6rkXWL9Op31ZsWPqW0RpVOjtHwkiRzi4bwXPv4NsqpUsJTdpPPx+xbGriqivFfT7ms7TFDH9nTYj0lo+biSuc/ho9WF/ztLPh8TPrTt+dhry66vGUUMbBw3n5WC48dL5YpE1ydH5pN/nicis1kqpN8zgOhtm+YF/NUyxNWWsjTDCUY6R88zjSuJNyST0k3PiqzUlbJGJy6SRjK6SOlS6uzvGNzRDHxkmOBvnme4K2NKTV3ku3IzzxdOLsntPgs2epRRwbsVU8dscA8Oc/yBUnzce30RxfEVP8A0Xm/ZGjpHTMsowucGxjdGwBsY/KN/a66i5yll6Itp0KdPpb+LzfmR2Wtc94ip2mSR2QwguJPutG/t3L1cLyZdbdbJcPfgeTjOWEuhh83x9uPfoWHqbstDSJq/nvvcQg3YOjlHeufdGXat88QktmmrL80PDUHJ7U3dloMaAAAAAMgBuHUAshaekAQBAEAQBAEAQBAEAQBAEAQBAEAQBAEAQBAEAQBAamkNGxzttI0HoPrDsdvCqqUYVFaSLKdadN3iyH6W1Ne27oTjHsmwcOw7neS86rgJRzhn9T1KPKEXlPLtItUwOY4te0tcOBBBWJxcXZo9CMlJXi7mu5dLDdotA1E3oROsfWPNb4nf3K6FGpLRFNTE0qfWl9zpO1cggzq6loP3ceb/Hf5d6v5iEP3JeCKPi6tTKjDxen54ms7WGKHKjp2sI/ayc+Q9YB9Hx7lznox/bj4vUsWEnUzrTv2LJHB0hXyzOxSvc89ZyHYNw7lVKUpO8ma6dKFNWgrHOqqpsYu426BxPYFbQw9StK0F7IhiMVTw8dqo/dnrQOrtXpN31beSp72dI6+Hu4yHqGXSV71HDUcIrvOX5pwPmcVjq2KyXRjw9+P0Lk1V1Rp6Btom3kPpSOze7qv6reoZKFSrKpqURgo6HfVRIIAgCAIAgCAIAgCAIAgCAIAgCAIAgCAIAgCAIAgCAIAgCA162hjmbhkY146xu7DvHcoTpxmrSVycKk6bvF2NKDQcMIJhhjxjcX3P7xuR3KtUIQXQSv2lssTUqO05O3Z7ES1jqNJZ4w5sf8A2d1utwOK3bZYq0sR82nZ+XPTw0cJ8ub7fyxDHH/9WQ9RGMrpIkWj9RqmaMuu2En0BICSestBu0dufUtuHwu071NPU8zFcoxgtmlm+O5e5s6u7KQJDJXyCax5sbS4MNuLybEj3RYdN17XPRhHYpKyPnpqVSW3Ud2WXDC1jQ1jQ1rRYNAAAA3AAZALM3fUme0AQBAEAQBAEAQBAEAQBAEAQBAEAQBAEAQBAEAQBAEAQBAEAQBAEAQHPr9CU82ckTHHptZ3xDNVyowlqi6niKtPqyZqaM1UpoHmRjCXeriOLB+G+7t3qEMPCDui2rja1WOy3l2b+87avMgQBAEAQBAEAQBAEAQBAEAQBAEAQBAEAQBAEAQBAEAQBAEAQBAEAQBAEAQBAEAQBAEAQBAEAQBAEAQBAEAQBAEAQBAEAQBAEAQBAEAQBAEAQBAEAQBAEAQBAEAQBAEAQBAEAQBAEAQBAEAQBAEAQBAEAQBAf/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3687" y="3057525"/>
            <a:ext cx="1785169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buFont typeface="Calibri" pitchFamily="34" charset="0"/>
              <a:buChar char="̶"/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Calibri" pitchFamily="34" charset="0"/>
              <a:buChar char="̶"/>
              <a:defRPr sz="1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b="1" dirty="0" err="1" smtClean="0">
                <a:solidFill>
                  <a:srgbClr val="C94212"/>
                </a:solidFill>
              </a:rPr>
              <a:t>Prepared</a:t>
            </a:r>
            <a:r>
              <a:rPr lang="it-IT" altLang="it-IT" b="1" dirty="0" smtClean="0">
                <a:solidFill>
                  <a:srgbClr val="C94212"/>
                </a:solidFill>
              </a:rPr>
              <a:t> for: </a:t>
            </a:r>
            <a:r>
              <a:rPr lang="it-IT" altLang="it-IT" dirty="0" smtClean="0">
                <a:solidFill>
                  <a:srgbClr val="C94212"/>
                </a:solidFill>
              </a:rPr>
              <a:t>FISM</a:t>
            </a:r>
          </a:p>
        </p:txBody>
      </p:sp>
      <p:sp>
        <p:nvSpPr>
          <p:cNvPr id="91145" name="AutoShape 11" descr="data:image/jpeg;base64,/9j/4AAQSkZJRgABAQAAAQABAAD/2wCEAAkGBhQSEBQQEBQVDxEPFxMYEA8QExAZExQWFhAVFBUSGBQXHiYeFxojGhISHzssIycqLCwsFR8xNTAuNScrOCkBCQoKDgwOGQ8PGjUhHiU1NTQtNS4yNTQxNTUvLy00MTUwNTUsNDUwNDU0Myw0NTQtNCwtMjQ0NDQsLDUsLiwvLP/AABEIAOAA4AMBIgACEQEDEQH/xAAcAAEAAwADAQEAAAAAAAAAAAAABgcIAwQFAgH/xABOEAABAwIDBQIHCgsFCQEAAAABAAIDBBEFEiEGBxMxQSJRCBRhcXOBsyMyNFJykZOhwdMYJDM1QlNidLK00hVUY4KxFhdEg5KUotHxJf/EABoBAQADAQEBAAAAAAAAAAAAAAADBAUCAQb/xAAyEQACAgECBAMGBQUBAAAAAAAAAQIDEQQhBRIxQRNRwSKRobHR8GFxgeHxIzJikrIU/9oADAMBAAIRAxEAPwC8UREAREQBERAEREAREQBERAEREAREQBERAEREAREQBERAEREAREQBERAEREAREQBERAEREAREQBERAEREAREQBERAEREAREQBERAEREAREQBERAEREAREQBERAEREAREQBERAEREAREQBERAEREAREQBERAEREAREQBERAEREAREQBERAEREAREQBERAEREAREQBERAEREAREQBERAEREBTu8DfZUYfiM1HHBDIyERWe8yZjnhZIb2NubyPUo7+ElV/3an+eb+pRvff8Anyq81P8AykS9vc3u4pMTgqJKoSF0MjGs4b8osWEm+hvqgPXwrwlHZgKqkaWE6up5CHAd4a8EO6/pBXHs7tHBXU7amlfxI33Hc5rhzY5p1a4faDyIWa97e7xmFVEfBe58FS1xjEli9hYQHsJFsw7bSDbrbpcyHwc8Ye2tmpbkxTRGQtvoHxvYA4edr3D1DuQGhkVHbe77K6ixGopIWU7o4HNDDJHKXWMbXakSAHVx6KP/AIROI/q6X6Kb71AaRRVtue3i1OKeNeNNib4vwMnBY9t+Jxc18znX/Jt+tebvA38MpZHU1AxtRNGSJJpC7gscDYtAaQZCNeoA8qAttFmD/fxiubNxYrXvk4EeXzd9vWrN3VbzavEhUCeGINpo83jEedozn3rDGSbkhrzcEWy8tUBaSLOUHhDYiXtaY6WziB+Sm6n0qvLa/a6HDqV1TUHlcRxg9qV9tI2+U9/QalAe2izxRb+sUnmbDTwU73yutFE2KZzjc6C/EF9OunK+inG3+3WIYXQUssni0lVO9zZg2OXhN7GYNb7pckcr317kBZ6KltjN8dbVw4hJKynBoqWSaLJHIAXt5B13m481lGD4ROI/q6X6Kb71AaQRZu/CKxH9XS/RTfep+ETiP6ul+im+9QGkUWbvwisR/V0v0U33qk27nfNW1+JQ0k7KdsUolzGOOQP7ED3ixLyObR0QF1oiIAiIgCIiAIiIDK++/wDPlV5qf+UiXHsBvSlwqOWOKGOYTOa4mRzwRZtrDKuTff8Anyq81P8AykS7+7PdpFilFWPJcyphIbTuDgGZjGXAPbbUEi3PkUBGNt9uqjFJxNUZWiMFsUUYIYwE3PMkknS5PcFa3g97FSRCTEpmlgmZw6Zrhq5hcHPlseQJa0Dvs7pa9GyxPhlLXAxyROIc06Oa5rrEEd4I+paz3b7ZNxKgjn0EzOxUsH6MjRqbdA4WcPlW6IDO+9/891ny2ewjVg7MbabPx0VNHUwQunZDE2dzqBriZAwB5L8hzG99eqr7e/8Anus+Wz2Eammzng/MqqOnqjWOjNTFHIWcBpy52B2W+cXtdASrFtsKGPBK2tweNkBJbAXw04hPEcWgO0aL5WzOIPQqjdh9m/H8QgpLlrZXHiOHNrGtL3keXK0gX6kK39qt239nbO1dPHKam00dQXFmQgAxMcLBxvZoJ1+xVrugxZlPjFNJKQxji+MvcbBpkicxpJ6DMWj1oDSVDsHQQxCFlHT5ALHPDG9ztLXc54JcfKSuWi2cp6OnmZSRNgZJxHvay9i4ssTYnQWaNBoF7K8javHoaOklnqXiNga4D4znFpysaP0nHu9fIFAY3hkyua7nlINvMbqS7QbQVeN17eyZJJDlpqWPVsbSb5RfTkLlxtyubAaRhrCSANSbAefkpBsvtHUYTXcVrS2SImOogkFszcwzxOuLtN2jXoQEBobdnuuiwyMSPtNWSNtLN+iy+pjjvybyuebrdBoIz4SfwOl9M/2RVlbLbUQYhTNqaZ2ZjtHNNs8bwBmjeOjhcecEEXBCrXwk/gdL6Z/sigIz4OtO2SqrI5GtkY+nAex4Ba4GUAtLToQfKvf3+7OUtPh0L6emgp3uqWAvhhiY4t4ExyktAJFwD6gvE8G34bVegb7ZqlnhHfmyD96Z/LzoCC7gMIhqK2obUQxVDWwAtbNHG8A8ZguA8GxsSr1/2Gw/+40n/a039KpXwbvh1T+7j2zFoYoDDzuZWy8O2Vo4XNlhpaeGRo7MkUELXi7bGzmtBFwSPWsaO5n1rb8fIeYID6REQBERAEVab0ds6qjqIo6aQRtfHmcDHG654jhe7gegChf+9bEf1zfoYP6VtafgmovrVsWsPzb+hUnq4Qk4vJf6KhId7WINNzIx/kfDHb/xAP1qxtg95Da8mGVohqWi4a0nJIBzLb6gjuN9NbnW3Gp4PqdPBzlhpdcHVeqrseEUbvuaf7cqvNT/AMpErD8GwfitX6WP2ZVyIsgsmffCA2I4U7cShb7nUkNqAOTZQ3sv8ge1vztPxlGd0W2pw6uHENqWpsyovybr2Jv8pJ/yuctUL8QGUN7wvjVYR8dnsI11aLeViUMbIYqqVkcTWtjYMlmtaLBou3oAtdWSyAozcxtXV4hV1FNXzOqoHUz7xShmU5pY2G9gObXOHrUQ3h7oqmglfJAx9TR82SsGZ0Y+LK0crcs1rHTkdBqJEBk/DN72KU8QhjqSWNFm8VkMjmgcgHPaTyFtSVwspsTxqbM7i1ZYDeV+kEQtrroxnLkNTbkVqmXBadzi50MTnHm50UZJ85Iuu21gAsBYDkByCAxNSMPEZ8pv8QWkN7W6tuIRmqpWhtdGPIBO0foOPLOByJ8x0tlspfqAyPsPtrUYRVlwDsmbLV0r7jMGusQWn3sje1Y9DcHQkKx9+eOw1uGUVTTO4kckz7HqDwjdrh+i4HSy7u/fY+lextW1zYa1xAyAfCGiwJcByLRbteZpv2bRPc7WV1LXNhgHHgnI8YgzGwaNDOCRZrmi2vXRvdazDSXzr8SMXy+fYjdsE+Vvc73g3N/Har0DfbNUs8I0f/mQfvTP5edWsirEhnrwb2/j1T+7j2zFoQov1AYgcw3Onetux8h5gvqyIAiIgCIiApjff8Lg9CfauXFudwmGeeoE8Uc4bGwtErGuAJebkZhouXff8Lg9CfauUCoHzAngGUG3a4Jkvby5Oi++0tTu4bGuMuVtdf1MWySjqG2slm73dmaSCnjmhjZTymQNDIgGh7cri7sDS4Ibr5bdQoZu6jc7FKXJe4eSSPihji/1Zbj1rxa50pIM/ELraGbPe1+mfWymm6raampp+HNHkkn7LasuJDbkWjLf0Wkgajra+nLt1WabQyhl2PD+P69jxSjZcn/aj2N5e21ZS13Bp5uHHwo3ZckLtSX3N3NJ6BRdu8rEzqJ3Ed4gp/u13N8n5y/5MX8T16Wxm9GCjoo6aSKZ74zJdzOHl7Urni13A8nKtVTCGjrnChWSaWdl5dehJKTdsk5uKPT3YbW1lVVyR1UjnsbC5zQY429oSxgG7Wg8nOUGG8jEAb+NP072wn6squPZDbmLETKIo5I+BkzcXJrnLrWyk/EKzwG3NhqTyXnD667b7vEpUccu2E8dfw7i+UoQjyyz13NE7DbWtr6YSaNmjs2eMdHW0cB8V1iR6x0Kje9faypo5KdtLLwhI2QvGSJ1y1zAPftNuZ5Ks9mNoZMPqxKAeySyeE3GZt7OYQeTgRcdxHnUs3w4iyfxKeF2eOWOUtcPlx6HuINxboQVWjwuNPEIezmuWcZ3XR7fQkeoc6XviSJnut2hnq6WWWqk4r2SlocWxts3hRutZoA5uKiu2G9+QvdFh5DGN0NSWgueepY12gb5SCT5F09mcRMOz9c5ps502QHW/ujIWG1uuVzlGdh8EbV18MEn5MlzpANLtY0vLdO+wHrUtWg06uv1FkfZi9l22Sb2OZXT5YQi92fTdrsRdeQVNS4DmWvkyDzgdkKwt1+0NdUtndPJxYIWENe5rc/EtcAOAFwG6m9/fNVkQU7WNDGNDGNFmsaAGgdwA0C4padrI5MjWszB5dlAFyW6uNuZ0CytTxSq+t1xpS8nt9CzXp5QfM5ZKBp94uIFzQap+pbfsxdSP2Vcm2e2kdBDmdZ8z78GG+rj8Y9zB3+oLO0T7EHusfm1Xsxx1WKVml5p5jck3DGNHU/EY2//ANJ1+i1nC6LJwm0owjnONs9CjVqJxTS3b6H0BVYrWdZp5fUyNg/gY2/19SdZ1tNRvwSigFFJkmmkIqJyyMuktGSBZ4OVoPID6ySpzshshFQQ8OPtyPsZpiO08/Y0a2H2kqJb8fg1P6V3sistcQjq9XXRBf0l288J9vLyX2rHguuuU2/aPndXtfVVdRMypl4rWRhzRkibYl4F7saOi8DbbelPJM+GjeYIIyWiSP8AKSWNi/Pza240tbTnz05dybb1NSOV4QLjmLyDVQbEMPlpKgxSAxywOHzg3a8X5g2BHer1Oj0711nsrZLC7brd4IZWz8GO/XqSLx3GadvHc6tYwal0nFcwDndwfcAecKyqjG6tmBuq5XNjquGHhzGNGUOeMl2uuM2Ui+nXko7gG+oWDK6LyGeDkfK6I/YT5lKduK+ObBqiWF7ZI3xgtew3B90b8x6W6LN1niO2qF1Kj7S3XRrPT79xYq5VGThNvYqpu8/EibCoJPcIaf8AoX2d5GKfrn/QQfdrzNjMdZR1sdTI1z2RiS7WZcxzRuYLXIHNwVmN320pIHAqNfQ/1rV1VaqnirSqax12XoVapOSzKxo6G8Tayqp4qF0MzonTwl0tgztOyxG5BGnvncu9RGDbrFH6snmeBzLI2Ot8zFJt+f5Sk+TN/FGvjdNtPTUsE7amZsJfI0tDs2oEdidAVX06rhw+NypU5eWP8n+BLNt3ODlhfsebs9vbq4ZQKp3jMJPbaWsEjR1LXNA1HcefLTmrtpalsjGyMIcyRrXMcORa4XB+YhZy20xSKor556cWikcCCRbMQxoc+3S7gTrrrqr42MonRYfTRvuHtiZmDuYJGbL6r29Soca01Ua67ox5JPqv09CbSWScpRbykVlvv+FwehPtXLk3HuAqKm5t7nHzP7ZXc3vYBUT1ULoIJJmtiIc6NjnAHiONiR1sVAv9i67+6T/RP/8AS09Mqr+HRplNRyvX8yvY5Qvc0slxb0K2mFBKycsdI4fi7LtMnEv2XNHMAdT3XHVUGV7bdia4mwpJ9f8ACcPrOimWyG6GUyNlrwI42EHgBzXPeQQQHEXa1vfqSeWik00tNwyhp283f+Fk5sVmommo4PA3lucaqEyavNLTF5PPNldf67qSbEbsaWsoYqmV0wfIZLhj2BvZlcwWBYejR1XV3r4FUS4hnhgmmZwoxniikc24L7i7QRfUKLwYViTGhscVcxovZrGVbWi5ubAC3NeQbu0dcarFB7fwHiNsnKOUXbstsTBh/EMDpHcbJm4rmn3ma1rNHxys70/v2/Kb/qFYm7ulrxiMRqW1YitLmM4qeHfhOtfPpzt61EINlazO0+K1FszdfF5u8fsrzQR8C23xbFJtRef9kLnzxjyxx19Cc73NirE4hA3QkeNMHQ8hN69AfUe9Vi+ocWNYSSxhcWNPJpdbNbuvlb8y1LNC17Sx4DmuBDmuFwQRYgjqCCqF2v3eT09S5lPDLUQP7UTo45H5QT+TcWg2IOnlFj3qtwXiKnDwLXvHo35ft8iTV0NPnj36np7M4eZtnq5rRdzJuIB6NkL3W8uVrlHNhcbZSV8M8mkYLmyO+K17C3N6rg+YFWjufw2SKjmZPG+FzpiQ2Vjmkjgxi9nAXGh+ZRnbTdLIx7pqBvFidcmnBGdnUhl/ft8nMctV3XrKXdfprXhSez/NJPc8lVPkhZFbouCKZrmhzSHNcAWuaQQQdQQRzC8PbHayGigc6U3ke0iKEEZ3ki3qaL6np5TYGjaZ2IU/uUfjkF7+5sFQ2/fZo6+Zejhe76vrHmSVkkYNy+epz5j5mu7bz9XlCpR4NTTLnutXJ8/j8skz1U5LEY7kTjZcho62A/0Xq09RU4dV3F4J4DZzTyI6tI5OY4W84sR0K+qfZWsztJpKkat/4ebvH7KuzbnYaPEIri0dTGDwprc+vDfbm0/OCbjqDt6ziNNM4QnhwlnPfHT4FOqiU02tmjt7H7Wx18AkZZsjbCaG+rHfa02JB+0FRLfj8Gp/Su9kVBMHw3EqKoEsNNUNkjJDgIJXMeL9phyizmm3Q9xB5FTPeLJNX0FM+OlqGyCR3FgMMpew8Mg6Zbluuhtr57gY0dFDS66uyuScG/Pps/tMtu52UyjJbnm7j/hVR6JvtArIxbBKPEA6OURzOgOVzmOHEidzy5mm7fMdPIq+3UYFUxS1WaOSlc+DLFLNDIGh+bQ2cBmtztfoo3iOyeJUUxka2YuJP4zSmR2a51JcztC5+MApNTRHUa2co2qEklj3ffQ5rm66knHK7na3ibAsw/hyQyF8cznNDJMudpDb8xbMPULac7rh2VxB/wDZuJQE3jEUcgHRrjK1pt5wG/8AT8/Tnw3Eq6RvEjqah40aZWPDWg+VwDW8vJyU7g2BfSYNVtIM1XVNbmZEC4gNeMsbbauIu4m3f5Lm9bfGqiFV81KeV/0vTuRRg5TcoLCw/kV3sbgzKuuhppS4MlL8xYQHdmJ7xYkEc2jorVbuXogQc9Rp/iR/0KqIdm65jg5lNVMcOTmQ1AcNLaEC40JXb8SxX4mIfNWKTWQsumpVXqCx0+2cVOMViUMkt35/lKT5M38UahdDsnJNQTV0brimflfFY3y5GuMgdfkM40tyBKkm2ODVUtHhvuNRLIyGUTe5zOe1xeywfoSDp17lLt0WFSR0U8dRE+LPMexNG5uZphjB7LgLjQhVI6r/AMegjyNNxePzXMyZ1+Lc8rqvQrLYCqgZXxGrYHxk2aXHsxyEjJIRyIB010F79FoxZ82o2BqIKqSOCCaaG94nxxyPGR2oaXNB7Q5HzX6q3N32KTy0jWVccsU8FmOM0cjTI0DsyDMBc20PlF+qpccjC6MNTXLK8s+7b5kmjbg3XJEnX5ZfqL5c0T8sv1EQBERAEREAREQBERAEREAREQBERAEREAREQBERAEREAREQBERAEREAREQBERAEREAREQBERAEREAREQBERAEREAREQBERAEREAREQBERAEREAREQBERAEREAREQBERAEREAREQBERAEREAREQBERAEREAREQBERAEREAREQBERA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44463" y="-28194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6408" y="1408012"/>
            <a:ext cx="730329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500" b="1" dirty="0">
                <a:ln w="11430">
                  <a:solidFill>
                    <a:srgbClr val="C94212"/>
                  </a:solidFill>
                </a:ln>
                <a:solidFill>
                  <a:srgbClr val="BB3E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L’immagine delle scuole  </a:t>
            </a:r>
            <a:r>
              <a:rPr lang="it-IT" sz="3500" b="1" dirty="0" smtClean="0">
                <a:ln w="11430">
                  <a:solidFill>
                    <a:srgbClr val="C94212"/>
                  </a:solidFill>
                </a:ln>
                <a:solidFill>
                  <a:srgbClr val="BB3E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dell’infanzia </a:t>
            </a:r>
            <a:r>
              <a:rPr lang="it-IT" sz="3500" b="1" dirty="0">
                <a:ln w="11430">
                  <a:solidFill>
                    <a:srgbClr val="C94212"/>
                  </a:solidFill>
                </a:ln>
                <a:solidFill>
                  <a:srgbClr val="BB3E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paritarie FISM:  </a:t>
            </a:r>
            <a:r>
              <a:rPr lang="it-IT" sz="3500" b="1" dirty="0" smtClean="0">
                <a:ln w="11430">
                  <a:solidFill>
                    <a:srgbClr val="C94212"/>
                  </a:solidFill>
                </a:ln>
                <a:solidFill>
                  <a:srgbClr val="BB3E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opinioni </a:t>
            </a:r>
            <a:r>
              <a:rPr lang="it-IT" sz="3500" b="1" dirty="0">
                <a:ln w="11430">
                  <a:solidFill>
                    <a:srgbClr val="C94212"/>
                  </a:solidFill>
                </a:ln>
                <a:solidFill>
                  <a:srgbClr val="BB3E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 aspettative</a:t>
            </a:r>
          </a:p>
        </p:txBody>
      </p:sp>
      <p:pic>
        <p:nvPicPr>
          <p:cNvPr id="2052" name="Picture 4" descr="logo_n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7" y="2485230"/>
            <a:ext cx="1252538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/>
          <p:nvPr/>
        </p:nvPicPr>
        <p:blipFill rotWithShape="1">
          <a:blip r:embed="rId4"/>
          <a:srcRect l="32476" t="23811" r="17634" b="14280"/>
          <a:stretch/>
        </p:blipFill>
        <p:spPr bwMode="auto">
          <a:xfrm>
            <a:off x="0" y="3505200"/>
            <a:ext cx="9144000" cy="2952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5364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522048" y="1585169"/>
            <a:ext cx="7501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i="1" dirty="0" smtClean="0"/>
              <a:t>E su queste premesse,</a:t>
            </a:r>
          </a:p>
          <a:p>
            <a:pPr algn="ctr"/>
            <a:r>
              <a:rPr lang="it-IT" sz="2000" b="1" dirty="0"/>
              <a:t>e</a:t>
            </a:r>
            <a:r>
              <a:rPr lang="it-IT" sz="2000" b="1" dirty="0" smtClean="0"/>
              <a:t>mergono trasversalmente due «temi caldi»:</a:t>
            </a: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342901" y="2615851"/>
            <a:ext cx="7781924" cy="110328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>
                <a:solidFill>
                  <a:srgbClr val="FF9933"/>
                </a:solidFill>
              </a:rPr>
              <a:t>La QUESTIONE </a:t>
            </a:r>
            <a:r>
              <a:rPr lang="it-IT" sz="2400" b="1" dirty="0" smtClean="0">
                <a:solidFill>
                  <a:srgbClr val="FF9933"/>
                </a:solidFill>
              </a:rPr>
              <a:t>CONTRATTUALE </a:t>
            </a:r>
          </a:p>
          <a:p>
            <a:pPr algn="ctr">
              <a:lnSpc>
                <a:spcPct val="90000"/>
              </a:lnSpc>
            </a:pPr>
            <a:r>
              <a:rPr lang="it-IT" sz="2400" b="1" dirty="0" smtClean="0">
                <a:solidFill>
                  <a:srgbClr val="FF9933"/>
                </a:solidFill>
              </a:rPr>
              <a:t>vissuta come una disparità svalutativa </a:t>
            </a:r>
            <a:r>
              <a:rPr lang="it-IT" sz="2400" b="1" dirty="0">
                <a:solidFill>
                  <a:srgbClr val="FF9933"/>
                </a:solidFill>
              </a:rPr>
              <a:t>del proprio </a:t>
            </a:r>
            <a:r>
              <a:rPr lang="it-IT" sz="2400" b="1" dirty="0" smtClean="0">
                <a:solidFill>
                  <a:srgbClr val="FF9933"/>
                </a:solidFill>
              </a:rPr>
              <a:t>ruolo, </a:t>
            </a:r>
            <a:r>
              <a:rPr lang="it-IT" sz="2400" b="1" dirty="0">
                <a:solidFill>
                  <a:srgbClr val="FF9933"/>
                </a:solidFill>
              </a:rPr>
              <a:t>rispetto alle insegnanti della scuola </a:t>
            </a:r>
            <a:r>
              <a:rPr lang="it-IT" sz="2400" b="1" dirty="0" smtClean="0">
                <a:solidFill>
                  <a:srgbClr val="FF9933"/>
                </a:solidFill>
              </a:rPr>
              <a:t>pubblica</a:t>
            </a:r>
            <a:endParaRPr lang="it-IT" sz="2400" b="1" dirty="0">
              <a:solidFill>
                <a:srgbClr val="FF9933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342901" y="4012789"/>
            <a:ext cx="7781924" cy="17025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LA </a:t>
            </a:r>
            <a:r>
              <a:rPr lang="it-IT" sz="2000" b="1" dirty="0">
                <a:solidFill>
                  <a:srgbClr val="FF9933"/>
                </a:solidFill>
              </a:rPr>
              <a:t>RIFLESSIONE  </a:t>
            </a:r>
            <a:r>
              <a:rPr lang="it-IT" sz="2000" b="1" dirty="0" smtClean="0">
                <a:solidFill>
                  <a:srgbClr val="FF9933"/>
                </a:solidFill>
              </a:rPr>
              <a:t>sull’IDENTITA’ CATTOLICA </a:t>
            </a:r>
          </a:p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come necessità di esplicitare in modo attuale la peculiarità dei valori cattolici  a fronte di realtà divenute complesse ed eterogenee come quelle della scuola statale e rispetto a cui è importante trovare punti di differenziazione davvero forti</a:t>
            </a:r>
            <a:endParaRPr lang="it-IT" sz="2000" b="1" i="1" dirty="0">
              <a:solidFill>
                <a:srgbClr val="FF9933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337351" y="1882049"/>
            <a:ext cx="78724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Emerge </a:t>
            </a:r>
            <a:r>
              <a:rPr lang="it-IT" sz="1600" dirty="0">
                <a:solidFill>
                  <a:schemeClr val="bg2"/>
                </a:solidFill>
              </a:rPr>
              <a:t>soprattutto </a:t>
            </a:r>
            <a:r>
              <a:rPr lang="it-IT" sz="1600" dirty="0" smtClean="0">
                <a:solidFill>
                  <a:schemeClr val="bg2"/>
                </a:solidFill>
              </a:rPr>
              <a:t>nel </a:t>
            </a:r>
            <a:r>
              <a:rPr lang="it-IT" sz="1600" b="1" dirty="0" smtClean="0">
                <a:solidFill>
                  <a:schemeClr val="bg2"/>
                </a:solidFill>
              </a:rPr>
              <a:t>confronto con la scuola statale: </a:t>
            </a:r>
          </a:p>
          <a:p>
            <a:pPr algn="ctr"/>
            <a:r>
              <a:rPr lang="it-IT" sz="1600" i="1" dirty="0" smtClean="0">
                <a:solidFill>
                  <a:schemeClr val="bg2"/>
                </a:solidFill>
              </a:rPr>
              <a:t>un maggiore </a:t>
            </a:r>
            <a:r>
              <a:rPr lang="it-IT" sz="1600" i="1" dirty="0">
                <a:solidFill>
                  <a:schemeClr val="bg2"/>
                </a:solidFill>
              </a:rPr>
              <a:t>impegno orario </a:t>
            </a:r>
            <a:r>
              <a:rPr lang="it-IT" sz="1600" i="1" dirty="0" smtClean="0">
                <a:solidFill>
                  <a:schemeClr val="bg2"/>
                </a:solidFill>
              </a:rPr>
              <a:t>a fronte di retribuzioni </a:t>
            </a:r>
            <a:r>
              <a:rPr lang="it-IT" sz="1600" i="1" dirty="0">
                <a:solidFill>
                  <a:schemeClr val="bg2"/>
                </a:solidFill>
              </a:rPr>
              <a:t>inferiori </a:t>
            </a:r>
            <a:r>
              <a:rPr lang="it-IT" sz="1600" i="1" dirty="0" smtClean="0">
                <a:solidFill>
                  <a:schemeClr val="bg2"/>
                </a:solidFill>
              </a:rPr>
              <a:t>e </a:t>
            </a:r>
            <a:r>
              <a:rPr lang="it-IT" sz="1600" i="1" dirty="0">
                <a:solidFill>
                  <a:schemeClr val="bg2"/>
                </a:solidFill>
              </a:rPr>
              <a:t>per </a:t>
            </a:r>
            <a:r>
              <a:rPr lang="it-IT" sz="1600" i="1" dirty="0" smtClean="0">
                <a:solidFill>
                  <a:schemeClr val="bg2"/>
                </a:solidFill>
              </a:rPr>
              <a:t>alcune, di condizioni di precarietà …</a:t>
            </a:r>
          </a:p>
          <a:p>
            <a:pPr algn="ctr"/>
            <a:endParaRPr lang="it-IT" sz="1600" b="1" dirty="0" smtClean="0">
              <a:solidFill>
                <a:schemeClr val="bg2"/>
              </a:solidFill>
            </a:endParaRPr>
          </a:p>
          <a:p>
            <a:pPr algn="ctr"/>
            <a:endParaRPr lang="it-IT" sz="1600" b="1" dirty="0" smtClean="0">
              <a:solidFill>
                <a:schemeClr val="bg2"/>
              </a:solidFill>
            </a:endParaRPr>
          </a:p>
          <a:p>
            <a:pPr algn="ctr"/>
            <a:endParaRPr lang="it-IT" sz="1600" b="1" dirty="0" smtClean="0">
              <a:solidFill>
                <a:schemeClr val="bg2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2"/>
                </a:solidFill>
              </a:rPr>
              <a:t>che rivela </a:t>
            </a:r>
            <a:r>
              <a:rPr lang="it-IT" sz="1600" b="1" dirty="0">
                <a:solidFill>
                  <a:schemeClr val="bg2"/>
                </a:solidFill>
              </a:rPr>
              <a:t>un vissuto </a:t>
            </a:r>
            <a:r>
              <a:rPr lang="it-IT" sz="1600" b="1" dirty="0" smtClean="0">
                <a:solidFill>
                  <a:schemeClr val="bg2"/>
                </a:solidFill>
              </a:rPr>
              <a:t>di problematiche </a:t>
            </a:r>
            <a:endParaRPr lang="it-IT" sz="1600" b="1" dirty="0">
              <a:solidFill>
                <a:schemeClr val="bg2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2"/>
                </a:solidFill>
              </a:rPr>
              <a:t>di </a:t>
            </a:r>
            <a:r>
              <a:rPr lang="it-IT" sz="1600" b="1" dirty="0">
                <a:solidFill>
                  <a:schemeClr val="bg2"/>
                </a:solidFill>
              </a:rPr>
              <a:t>INGIUSTIZIA nel </a:t>
            </a:r>
            <a:r>
              <a:rPr lang="it-IT" sz="1600" i="1" dirty="0">
                <a:solidFill>
                  <a:schemeClr val="bg2"/>
                </a:solidFill>
              </a:rPr>
              <a:t>«vedersi trattate in modo diverso dalle altre insegnanti</a:t>
            </a:r>
            <a:r>
              <a:rPr lang="it-IT" sz="1600" i="1" dirty="0" smtClean="0">
                <a:solidFill>
                  <a:schemeClr val="bg2"/>
                </a:solidFill>
              </a:rPr>
              <a:t>»</a:t>
            </a:r>
          </a:p>
          <a:p>
            <a:pPr algn="ctr"/>
            <a:endParaRPr lang="it-IT" sz="1600" i="1" dirty="0" smtClean="0">
              <a:solidFill>
                <a:srgbClr val="FF9933"/>
              </a:solidFill>
            </a:endParaRPr>
          </a:p>
          <a:p>
            <a:pPr algn="ctr"/>
            <a:endParaRPr lang="it-IT" sz="1600" i="1" dirty="0">
              <a:solidFill>
                <a:srgbClr val="FF9933"/>
              </a:solidFill>
            </a:endParaRPr>
          </a:p>
          <a:p>
            <a:pPr algn="ctr"/>
            <a:endParaRPr lang="it-IT" sz="1600" i="1" dirty="0" smtClean="0">
              <a:solidFill>
                <a:srgbClr val="FF9933"/>
              </a:solidFill>
            </a:endParaRPr>
          </a:p>
          <a:p>
            <a:pPr algn="ctr"/>
            <a:endParaRPr lang="it-IT" sz="1600" i="1" dirty="0" smtClean="0">
              <a:solidFill>
                <a:srgbClr val="FF9933"/>
              </a:solidFill>
            </a:endParaRP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Tale disparità di trattamento viene </a:t>
            </a:r>
            <a:r>
              <a:rPr lang="it-IT" b="1" dirty="0">
                <a:solidFill>
                  <a:srgbClr val="FF9933"/>
                </a:solidFill>
              </a:rPr>
              <a:t>spesso esplicitato </a:t>
            </a:r>
            <a:r>
              <a:rPr lang="it-IT" b="1" dirty="0" smtClean="0">
                <a:solidFill>
                  <a:srgbClr val="FF9933"/>
                </a:solidFill>
              </a:rPr>
              <a:t>in termini svalutativi della scuola statale evidenziando un </a:t>
            </a:r>
            <a:r>
              <a:rPr lang="it-IT" b="1" dirty="0">
                <a:solidFill>
                  <a:srgbClr val="FF9933"/>
                </a:solidFill>
              </a:rPr>
              <a:t>senso </a:t>
            </a:r>
            <a:r>
              <a:rPr lang="it-IT" b="1" dirty="0" smtClean="0">
                <a:solidFill>
                  <a:srgbClr val="FF9933"/>
                </a:solidFill>
              </a:rPr>
              <a:t>di </a:t>
            </a:r>
            <a:r>
              <a:rPr lang="it-IT" b="1" dirty="0">
                <a:solidFill>
                  <a:srgbClr val="FF9933"/>
                </a:solidFill>
              </a:rPr>
              <a:t>TRASCURATEZZA, PERCEZIONE DI SCARSA VALORIZZAZIONE DEL PROPRIO LAVORO, MANCANZA DI «SOSTEGNO» ALLA PROPRIA </a:t>
            </a:r>
            <a:r>
              <a:rPr lang="it-IT" b="1" dirty="0" smtClean="0">
                <a:solidFill>
                  <a:srgbClr val="FF9933"/>
                </a:solidFill>
              </a:rPr>
              <a:t>MOTIVAZIONE</a:t>
            </a:r>
            <a:endParaRPr lang="it-IT" b="1" dirty="0">
              <a:solidFill>
                <a:srgbClr val="FF9933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762896" y="1442232"/>
            <a:ext cx="3218707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>
                <a:solidFill>
                  <a:srgbClr val="FF9933"/>
                </a:solidFill>
              </a:rPr>
              <a:t>IL TEMA CONTRATTUALE </a:t>
            </a:r>
          </a:p>
        </p:txBody>
      </p:sp>
      <p:sp>
        <p:nvSpPr>
          <p:cNvPr id="15" name="Freccia in giù 14"/>
          <p:cNvSpPr/>
          <p:nvPr/>
        </p:nvSpPr>
        <p:spPr bwMode="auto">
          <a:xfrm>
            <a:off x="4013084" y="2876936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237698" y="1837476"/>
            <a:ext cx="7972148" cy="181124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>
            <a:off x="4013084" y="4296161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621433" y="2085989"/>
            <a:ext cx="7501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2"/>
                </a:solidFill>
              </a:rPr>
              <a:t>Le insegnanti sottolineano come, anche a fronte dell’obbligo di accettazione stabilito dalla legge del 2000, all’oggi si trovino ad operare </a:t>
            </a:r>
            <a:r>
              <a:rPr lang="it-IT" sz="1600" b="1" dirty="0" smtClean="0">
                <a:solidFill>
                  <a:schemeClr val="bg2"/>
                </a:solidFill>
              </a:rPr>
              <a:t>in contesti complessi anche sotto il profilo valoriale e culturale</a:t>
            </a:r>
            <a:r>
              <a:rPr lang="it-IT" sz="1600" dirty="0" smtClean="0">
                <a:solidFill>
                  <a:schemeClr val="bg2"/>
                </a:solidFill>
              </a:rPr>
              <a:t>:</a:t>
            </a:r>
          </a:p>
          <a:p>
            <a:pPr algn="ctr"/>
            <a:endParaRPr lang="it-IT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bg2"/>
                </a:solidFill>
              </a:rPr>
              <a:t>Relazioni con tipologie diverse di </a:t>
            </a:r>
            <a:r>
              <a:rPr lang="it-IT" sz="1600" b="1" dirty="0" smtClean="0">
                <a:solidFill>
                  <a:schemeClr val="bg2"/>
                </a:solidFill>
              </a:rPr>
              <a:t>genitori portatori di differenti istanze valoriali e aspettative verso la scuola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chemeClr val="bg2"/>
                </a:solidFill>
              </a:rPr>
              <a:t>Necessità di gestire il fenomeno del multi-culturalismo religioso che è diventato una realtà anche per la scuola paritaria cattolica </a:t>
            </a:r>
            <a:endParaRPr lang="it-IT" sz="1600" b="1" dirty="0">
              <a:solidFill>
                <a:schemeClr val="bg2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2130048" y="1343273"/>
            <a:ext cx="4531882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FF9933"/>
                </a:solidFill>
              </a:rPr>
              <a:t>LA RIFLESSIONE </a:t>
            </a:r>
            <a:r>
              <a:rPr lang="it-IT" sz="2000" b="1" dirty="0" smtClean="0">
                <a:solidFill>
                  <a:srgbClr val="FF9933"/>
                </a:solidFill>
              </a:rPr>
              <a:t>SULL’IDENTITA’ CATTOLICA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8" name="Freccia in giù 17"/>
          <p:cNvSpPr/>
          <p:nvPr/>
        </p:nvSpPr>
        <p:spPr bwMode="auto">
          <a:xfrm>
            <a:off x="4127215" y="4343401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06850" y="4861583"/>
            <a:ext cx="7501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9933"/>
                </a:solidFill>
              </a:rPr>
              <a:t>Sulla base di </a:t>
            </a:r>
            <a:r>
              <a:rPr lang="it-IT" sz="2000" b="1" dirty="0" smtClean="0">
                <a:solidFill>
                  <a:srgbClr val="FF9933"/>
                </a:solidFill>
              </a:rPr>
              <a:t>questi cambiamenti, </a:t>
            </a:r>
            <a:r>
              <a:rPr lang="it-IT" sz="2000" b="1" dirty="0">
                <a:solidFill>
                  <a:srgbClr val="FF9933"/>
                </a:solidFill>
              </a:rPr>
              <a:t>emerge con forza la necessità di un’affermazione più chiara delle peculiarità della scuola cattolica, che vada al di là del tema propriamente religioso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3447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tangolo arrotondato 13"/>
          <p:cNvSpPr/>
          <p:nvPr/>
        </p:nvSpPr>
        <p:spPr bwMode="auto">
          <a:xfrm>
            <a:off x="2406273" y="1162298"/>
            <a:ext cx="4069897" cy="2758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b="1" dirty="0">
                <a:solidFill>
                  <a:srgbClr val="FF9933"/>
                </a:solidFill>
              </a:rPr>
              <a:t>LA RIFLESSIONE </a:t>
            </a:r>
            <a:r>
              <a:rPr lang="it-IT" b="1" dirty="0" smtClean="0">
                <a:solidFill>
                  <a:srgbClr val="FF9933"/>
                </a:solidFill>
              </a:rPr>
              <a:t>SULL’IDENTITA’ CATTOLICA</a:t>
            </a:r>
            <a:endParaRPr lang="it-IT" b="1" dirty="0">
              <a:solidFill>
                <a:srgbClr val="FF9933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5840" y="2772291"/>
            <a:ext cx="47238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/>
              <a:t>SUL PIANO DEL  MODELLO ORGANIZZATIVO ed EDUCATIVO: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FF9933"/>
                </a:solidFill>
              </a:rPr>
              <a:t>L’attenzione al bambino</a:t>
            </a:r>
            <a:r>
              <a:rPr lang="it-IT" sz="1400" dirty="0"/>
              <a:t>, </a:t>
            </a:r>
            <a:r>
              <a:rPr lang="it-IT" sz="1400" dirty="0" smtClean="0"/>
              <a:t>in termini educativi ma anche di cura, pulizia,  </a:t>
            </a:r>
            <a:r>
              <a:rPr lang="it-IT" sz="1400" dirty="0"/>
              <a:t>ascolto amorevole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FF9933"/>
                </a:solidFill>
              </a:rPr>
              <a:t>Lo sforzo </a:t>
            </a:r>
            <a:r>
              <a:rPr lang="it-IT" sz="1600" b="1" dirty="0" smtClean="0">
                <a:solidFill>
                  <a:srgbClr val="FF9933"/>
                </a:solidFill>
              </a:rPr>
              <a:t>di </a:t>
            </a:r>
            <a:r>
              <a:rPr lang="it-IT" sz="1600" b="1" dirty="0">
                <a:solidFill>
                  <a:srgbClr val="FF9933"/>
                </a:solidFill>
              </a:rPr>
              <a:t>creare un clima interno </a:t>
            </a:r>
            <a:r>
              <a:rPr lang="it-IT" sz="1400" dirty="0" smtClean="0"/>
              <a:t>orientato all’armonia, allo scambio, all’aiuto reciproco (con </a:t>
            </a:r>
            <a:r>
              <a:rPr lang="it-IT" sz="1400" dirty="0"/>
              <a:t>le altre insegnanti e con le figure </a:t>
            </a:r>
            <a:r>
              <a:rPr lang="it-IT" sz="1400" dirty="0" smtClean="0"/>
              <a:t>gestionali</a:t>
            </a:r>
            <a:r>
              <a:rPr lang="it-IT" sz="1400" dirty="0" smtClean="0">
                <a:sym typeface="Wingdings" panose="05000000000000000000" pitchFamily="2" charset="2"/>
              </a:rPr>
              <a:t>)</a:t>
            </a:r>
            <a:endParaRPr lang="it-IT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FF9933"/>
                </a:solidFill>
              </a:rPr>
              <a:t>La ricerca di un dialogo costante </a:t>
            </a:r>
            <a:r>
              <a:rPr lang="it-IT" sz="1400" dirty="0" smtClean="0"/>
              <a:t>con le altre figure di riferimento del bambino (i genitori, ma anche i nonni) e la proposta di momenti formativi</a:t>
            </a:r>
            <a:endParaRPr lang="it-IT" sz="1400" dirty="0"/>
          </a:p>
        </p:txBody>
      </p:sp>
      <p:sp>
        <p:nvSpPr>
          <p:cNvPr id="18" name="Freccia in giù 17"/>
          <p:cNvSpPr/>
          <p:nvPr/>
        </p:nvSpPr>
        <p:spPr bwMode="auto">
          <a:xfrm rot="16200000">
            <a:off x="4844782" y="3665542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325100" y="3448356"/>
            <a:ext cx="3737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9933"/>
                </a:solidFill>
              </a:rPr>
              <a:t>s</a:t>
            </a:r>
            <a:r>
              <a:rPr lang="it-IT" sz="1400" dirty="0" smtClean="0">
                <a:solidFill>
                  <a:srgbClr val="FF9933"/>
                </a:solidFill>
              </a:rPr>
              <a:t>arebbero da valorizzare come </a:t>
            </a:r>
            <a:r>
              <a:rPr lang="it-IT" sz="1400" b="1" dirty="0" smtClean="0">
                <a:solidFill>
                  <a:srgbClr val="FF9933"/>
                </a:solidFill>
              </a:rPr>
              <a:t>attenzione alla persona a 360° , con particolare riguardo al tema della famiglia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390365" y="5664207"/>
            <a:ext cx="3512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9933"/>
                </a:solidFill>
              </a:rPr>
              <a:t>a</a:t>
            </a:r>
            <a:r>
              <a:rPr lang="it-IT" sz="1400" dirty="0" smtClean="0">
                <a:solidFill>
                  <a:srgbClr val="FF9933"/>
                </a:solidFill>
              </a:rPr>
              <a:t>ndrebbe declinata meglio come importanza  che la scuola cattolica riserva alla </a:t>
            </a:r>
            <a:r>
              <a:rPr lang="it-IT" sz="1400" b="1" dirty="0">
                <a:solidFill>
                  <a:srgbClr val="FF9933"/>
                </a:solidFill>
              </a:rPr>
              <a:t>dimensione interiore/spirituale dell’individuo  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85528" y="5520463"/>
            <a:ext cx="4102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/>
              <a:t>SUL PIANO IDENTITARIO: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FF9933"/>
                </a:solidFill>
              </a:rPr>
              <a:t>La matrice cattolica </a:t>
            </a:r>
            <a:r>
              <a:rPr lang="it-IT" sz="1400" dirty="0" smtClean="0"/>
              <a:t>e l’apertura ad accogliere bambini appartenenti a religioni diverse</a:t>
            </a:r>
            <a:endParaRPr lang="it-IT" sz="1400" dirty="0"/>
          </a:p>
        </p:txBody>
      </p:sp>
      <p:sp>
        <p:nvSpPr>
          <p:cNvPr id="17" name="Freccia in giù 16"/>
          <p:cNvSpPr/>
          <p:nvPr/>
        </p:nvSpPr>
        <p:spPr bwMode="auto">
          <a:xfrm rot="16200000">
            <a:off x="4868189" y="5880727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37097" y="1656296"/>
            <a:ext cx="7501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 smtClean="0">
                <a:solidFill>
                  <a:schemeClr val="bg2"/>
                </a:solidFill>
              </a:rPr>
              <a:t>Al di là delle realtà specifiche,</a:t>
            </a:r>
          </a:p>
          <a:p>
            <a:pPr algn="ctr"/>
            <a:r>
              <a:rPr lang="it-IT" sz="1400" b="1" dirty="0">
                <a:solidFill>
                  <a:schemeClr val="bg2"/>
                </a:solidFill>
              </a:rPr>
              <a:t>c</a:t>
            </a:r>
            <a:r>
              <a:rPr lang="it-IT" sz="1400" b="1" dirty="0" smtClean="0">
                <a:solidFill>
                  <a:schemeClr val="bg2"/>
                </a:solidFill>
              </a:rPr>
              <a:t>i sono alcuni aspetti che secondo le insegnanti dovrebbero essere esplicitati meglio come emanazione dei valori cattolici, così da risultare davvero differenzianti</a:t>
            </a:r>
            <a:r>
              <a:rPr lang="it-IT" sz="1600" dirty="0" smtClean="0">
                <a:solidFill>
                  <a:schemeClr val="bg2"/>
                </a:solidFill>
              </a:rPr>
              <a:t>:</a:t>
            </a:r>
            <a:endParaRPr lang="it-IT" sz="1600" b="1" dirty="0">
              <a:solidFill>
                <a:schemeClr val="bg2"/>
              </a:solidFill>
            </a:endParaRPr>
          </a:p>
        </p:txBody>
      </p:sp>
      <p:sp>
        <p:nvSpPr>
          <p:cNvPr id="4" name="Parentesi quadra chiusa 3"/>
          <p:cNvSpPr/>
          <p:nvPr/>
        </p:nvSpPr>
        <p:spPr bwMode="auto">
          <a:xfrm>
            <a:off x="4889661" y="2874962"/>
            <a:ext cx="45719" cy="1908000"/>
          </a:xfrm>
          <a:prstGeom prst="rightBracke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Parentesi quadra chiusa 28"/>
          <p:cNvSpPr/>
          <p:nvPr/>
        </p:nvSpPr>
        <p:spPr bwMode="auto">
          <a:xfrm>
            <a:off x="4889042" y="5678195"/>
            <a:ext cx="45719" cy="648000"/>
          </a:xfrm>
          <a:prstGeom prst="rightBracke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171649" y="3895484"/>
            <a:ext cx="8158163" cy="611187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FF9933"/>
                </a:solidFill>
              </a:rPr>
              <a:t>Il punto di vista dei gestori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00" y="3323900"/>
            <a:ext cx="2658697" cy="210923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 o di ispirazione cristiana</a:t>
            </a:r>
            <a:endParaRPr lang="it-IT" dirty="0" smtClean="0"/>
          </a:p>
        </p:txBody>
      </p:sp>
      <p:sp>
        <p:nvSpPr>
          <p:cNvPr id="16" name="Rettangolo 15"/>
          <p:cNvSpPr/>
          <p:nvPr/>
        </p:nvSpPr>
        <p:spPr>
          <a:xfrm>
            <a:off x="2592413" y="1830709"/>
            <a:ext cx="5628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Un compito  complesso,  in cui ci si trova a dover conciliare: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l</a:t>
            </a:r>
            <a:r>
              <a:rPr lang="it-IT" sz="1600" b="1" dirty="0" smtClean="0"/>
              <a:t>a volontà/responsabilità di dare continuità ai valori e alla missione della scuola cattolica in generale  e di quella di appartenenza in particolare</a:t>
            </a:r>
          </a:p>
          <a:p>
            <a:pPr algn="ctr"/>
            <a:r>
              <a:rPr lang="it-IT" sz="1600" i="1" dirty="0" smtClean="0"/>
              <a:t>con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il problema dei finanziamenti, limitati e irregolari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u</a:t>
            </a:r>
            <a:r>
              <a:rPr lang="it-IT" sz="1600" b="1" dirty="0" smtClean="0"/>
              <a:t>n eccesso di burocrazia </a:t>
            </a:r>
            <a:r>
              <a:rPr lang="it-IT" sz="1600" dirty="0" smtClean="0"/>
              <a:t>che rende più macchinosa l’attività gestionale e più oneroso il  proprio impegno (spesso volontario) </a:t>
            </a:r>
            <a:endParaRPr lang="it-IT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dirty="0" smtClean="0"/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2483112" y="1389661"/>
            <a:ext cx="4131732" cy="27582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GESTORI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3728621" y="1389661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959345" y="1275379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710970" y="4687703"/>
            <a:ext cx="7648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9933"/>
                </a:solidFill>
              </a:rPr>
              <a:t>Il tutto ulteriormente aggravato dalla</a:t>
            </a: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necessità di fronteggiare la situazione di crisi economica, che </a:t>
            </a:r>
            <a:r>
              <a:rPr lang="it-IT" b="1" dirty="0">
                <a:solidFill>
                  <a:srgbClr val="FF9933"/>
                </a:solidFill>
              </a:rPr>
              <a:t>si traduce </a:t>
            </a:r>
            <a:r>
              <a:rPr lang="it-IT" b="1" dirty="0" smtClean="0">
                <a:solidFill>
                  <a:srgbClr val="FF9933"/>
                </a:solidFill>
              </a:rPr>
              <a:t>in </a:t>
            </a:r>
            <a:r>
              <a:rPr lang="it-IT" b="1" dirty="0">
                <a:solidFill>
                  <a:srgbClr val="FF9933"/>
                </a:solidFill>
              </a:rPr>
              <a:t>una sensibilità maggiore </a:t>
            </a:r>
            <a:r>
              <a:rPr lang="it-IT" b="1" dirty="0" smtClean="0">
                <a:solidFill>
                  <a:srgbClr val="FF9933"/>
                </a:solidFill>
              </a:rPr>
              <a:t>dei genitori ai </a:t>
            </a:r>
            <a:r>
              <a:rPr lang="it-IT" b="1" dirty="0">
                <a:solidFill>
                  <a:srgbClr val="FF9933"/>
                </a:solidFill>
              </a:rPr>
              <a:t>costi della </a:t>
            </a:r>
            <a:r>
              <a:rPr lang="it-IT" b="1" dirty="0" smtClean="0">
                <a:solidFill>
                  <a:srgbClr val="FF9933"/>
                </a:solidFill>
              </a:rPr>
              <a:t>retta e che, </a:t>
            </a:r>
            <a:endParaRPr lang="it-IT" b="1" dirty="0">
              <a:solidFill>
                <a:srgbClr val="FF9933"/>
              </a:solidFill>
            </a:endParaRP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in alcune realtà, ha generato, negli ultimi anni, impatti negativi sulle iscrizioni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2317072"/>
            <a:ext cx="2405921" cy="190869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728227" y="134538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724094" y="439158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8" y="252232"/>
            <a:ext cx="1679046" cy="133204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1" y="795666"/>
            <a:ext cx="231420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gestori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07701" y="2467461"/>
            <a:ext cx="723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Tutti rivelano una visione complessa del proprio compito, </a:t>
            </a:r>
          </a:p>
          <a:p>
            <a:pPr algn="ctr"/>
            <a:r>
              <a:rPr lang="it-IT" b="1" dirty="0" smtClean="0"/>
              <a:t>che si articola in:</a:t>
            </a:r>
            <a:endParaRPr lang="it-IT" b="1" dirty="0"/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1889074" y="1580479"/>
            <a:ext cx="4541671" cy="61293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smtClean="0">
                <a:solidFill>
                  <a:srgbClr val="FF9933"/>
                </a:solidFill>
              </a:rPr>
              <a:t>L’IMPEGNO A DARE CONTINUITA’ AI VALORI DELLA SCUOLA DI APPARTENENZA  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62877" y="3360534"/>
            <a:ext cx="2476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Portare avanti i valori della scuola d’infanzia di ispirazione cattolica, fornendo un programma educativo orientato alla formazione/cura del bambino, ma anche al sostegno della famiglia</a:t>
            </a:r>
            <a:endParaRPr lang="it-IT" sz="1600" b="1" dirty="0"/>
          </a:p>
        </p:txBody>
      </p:sp>
      <p:sp>
        <p:nvSpPr>
          <p:cNvPr id="13" name="Rettangolo 12"/>
          <p:cNvSpPr/>
          <p:nvPr/>
        </p:nvSpPr>
        <p:spPr>
          <a:xfrm>
            <a:off x="3226403" y="3362853"/>
            <a:ext cx="2476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Offrire un modello organizzativo e un servizio di qualità, che sia in linea con la tradizione della propria scuola e che, a fronte della retta, mostri punti di eccellenza rispetto alla scuola statale</a:t>
            </a:r>
            <a:endParaRPr lang="it-IT" sz="1600" b="1" dirty="0"/>
          </a:p>
        </p:txBody>
      </p:sp>
      <p:sp>
        <p:nvSpPr>
          <p:cNvPr id="14" name="Rettangolo 13"/>
          <p:cNvSpPr/>
          <p:nvPr/>
        </p:nvSpPr>
        <p:spPr>
          <a:xfrm>
            <a:off x="6063405" y="3375804"/>
            <a:ext cx="2476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Valorizzare i propri insegnanti sia in termini di opportunità di inserimento che di crescita all’interno della propria realtà</a:t>
            </a:r>
            <a:endParaRPr lang="it-IT" sz="1600" b="1" dirty="0"/>
          </a:p>
        </p:txBody>
      </p:sp>
      <p:sp>
        <p:nvSpPr>
          <p:cNvPr id="15" name="Rettangolo 14"/>
          <p:cNvSpPr/>
          <p:nvPr/>
        </p:nvSpPr>
        <p:spPr>
          <a:xfrm>
            <a:off x="703417" y="5641716"/>
            <a:ext cx="723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Una missione difficile da perseguire e che richiede molti sforzi sia in termini organizzativi che economici …</a:t>
            </a:r>
            <a:endParaRPr lang="it-IT" sz="2000" b="1" dirty="0"/>
          </a:p>
        </p:txBody>
      </p:sp>
      <p:sp>
        <p:nvSpPr>
          <p:cNvPr id="17" name="Rettangolo 16"/>
          <p:cNvSpPr/>
          <p:nvPr/>
        </p:nvSpPr>
        <p:spPr>
          <a:xfrm>
            <a:off x="266050" y="3375804"/>
            <a:ext cx="2572839" cy="2049152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111564" y="3360534"/>
            <a:ext cx="2572839" cy="2049152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957078" y="3345264"/>
            <a:ext cx="2572839" cy="2049152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728227" y="134538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724094" y="439158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8" y="252232"/>
            <a:ext cx="1679046" cy="133204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1" y="795666"/>
            <a:ext cx="231420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gestori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11813" y="2119121"/>
            <a:ext cx="37860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Emerge un forte impegno a:</a:t>
            </a:r>
          </a:p>
          <a:p>
            <a:pPr algn="ctr"/>
            <a:r>
              <a:rPr lang="it-IT" sz="16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g</a:t>
            </a:r>
            <a:r>
              <a:rPr lang="it-IT" sz="1400" dirty="0" smtClean="0"/>
              <a:t>arantire corsi di formazione/orientamento dei genitori e del personale docente coinvolgendo anche figure esterne e agenzie locali: sociologi, psicologi, pedagogisti, associazioni locali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p</a:t>
            </a:r>
            <a:r>
              <a:rPr lang="it-IT" sz="1400" dirty="0" smtClean="0"/>
              <a:t>revedere flessibilità oraria e attività extra pomeridiane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o</a:t>
            </a:r>
            <a:r>
              <a:rPr lang="it-IT" sz="1400" dirty="0" smtClean="0"/>
              <a:t>ccuparsi della manutenzione, spesso onerosa, della struttura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f</a:t>
            </a:r>
            <a:r>
              <a:rPr lang="it-IT" sz="1400" dirty="0" smtClean="0"/>
              <a:t>ornire servizi specifici e di qualità quali la cucina interna</a:t>
            </a:r>
            <a:endParaRPr lang="it-IT" sz="1400" dirty="0"/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256552" y="1733712"/>
            <a:ext cx="3230928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 smtClean="0">
                <a:solidFill>
                  <a:srgbClr val="FF9933"/>
                </a:solidFill>
              </a:rPr>
              <a:t>IN TERMINI ORGANIZZATIVI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4831856" y="1730268"/>
            <a:ext cx="3230928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 smtClean="0">
                <a:solidFill>
                  <a:srgbClr val="FF9933"/>
                </a:solidFill>
              </a:rPr>
              <a:t>IN TERMINI ECONOMICI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486940" y="2254102"/>
            <a:ext cx="357584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Si tratta di compiere grandi sforzi per ricercare forme di finanziamento</a:t>
            </a:r>
            <a:r>
              <a:rPr lang="it-IT" sz="1600" b="1" dirty="0"/>
              <a:t> </a:t>
            </a:r>
            <a:r>
              <a:rPr lang="it-IT" sz="1600" b="1" dirty="0" smtClean="0"/>
              <a:t>attraverso:</a:t>
            </a:r>
          </a:p>
          <a:p>
            <a:pPr algn="ctr"/>
            <a:endParaRPr lang="it-IT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la creazione di associazioni a sostegno della propria realtà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/>
              <a:t>attività di auto-finanziamento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r</a:t>
            </a:r>
            <a:r>
              <a:rPr lang="it-IT" sz="1400" dirty="0" smtClean="0"/>
              <a:t>icerca di convenzioni con il Comune e gli enti locali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p</a:t>
            </a:r>
            <a:r>
              <a:rPr lang="it-IT" sz="1400" dirty="0" smtClean="0"/>
              <a:t>artecipazione ai progetti FISM per le sovvenzioni Regionali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400" b="1" dirty="0" smtClean="0"/>
          </a:p>
        </p:txBody>
      </p:sp>
      <p:sp>
        <p:nvSpPr>
          <p:cNvPr id="14" name="Freccia in giù 13"/>
          <p:cNvSpPr/>
          <p:nvPr/>
        </p:nvSpPr>
        <p:spPr bwMode="auto">
          <a:xfrm rot="16200000">
            <a:off x="3998489" y="1897677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57201" y="5010711"/>
            <a:ext cx="8204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FF9933"/>
                </a:solidFill>
              </a:rPr>
              <a:t>A fronte di: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FF9933"/>
                </a:solidFill>
              </a:rPr>
              <a:t>Una </a:t>
            </a:r>
            <a:r>
              <a:rPr lang="it-IT" sz="1600" b="1" u="sng" dirty="0" smtClean="0">
                <a:solidFill>
                  <a:srgbClr val="FF9933"/>
                </a:solidFill>
              </a:rPr>
              <a:t>trasversale constatazione dell’inadeguatezza dei contributi statali </a:t>
            </a:r>
            <a:r>
              <a:rPr lang="it-IT" sz="1600" b="1" dirty="0" smtClean="0">
                <a:solidFill>
                  <a:srgbClr val="FF9933"/>
                </a:solidFill>
              </a:rPr>
              <a:t>destinati alla scuola paritaria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FF9933"/>
                </a:solidFill>
              </a:rPr>
              <a:t>Una forte volontà a </a:t>
            </a:r>
            <a:r>
              <a:rPr lang="it-IT" sz="1600" b="1" u="sng" dirty="0" smtClean="0">
                <a:solidFill>
                  <a:srgbClr val="FF9933"/>
                </a:solidFill>
              </a:rPr>
              <a:t>non ricorrere a innalzamenti della retta</a:t>
            </a:r>
            <a:r>
              <a:rPr lang="it-IT" sz="1600" b="1" dirty="0" smtClean="0">
                <a:solidFill>
                  <a:srgbClr val="FF9933"/>
                </a:solidFill>
              </a:rPr>
              <a:t>, per garantire l’accessibilità e restare fedeli alla missione  originaria della scuola di ispirazione cattolica a fornire un servizio alla comunità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728227" y="134538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724094" y="438095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8" y="252232"/>
            <a:ext cx="1679046" cy="133204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1" y="795666"/>
            <a:ext cx="231420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gestori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42807" y="2320593"/>
            <a:ext cx="7234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Emerge soprattutto nei riguardi dei contributi statali, non solo in termini di entità ma soprattutto di irregolarità</a:t>
            </a:r>
          </a:p>
          <a:p>
            <a:pPr algn="ctr"/>
            <a:endParaRPr lang="it-IT" sz="1600" b="1" dirty="0" smtClean="0"/>
          </a:p>
          <a:p>
            <a:pPr algn="ctr"/>
            <a:endParaRPr lang="it-IT" sz="1600" b="1" dirty="0"/>
          </a:p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/>
              <a:t>Una situazione di FORTE INCERTEZZA ECONOMICA, legata al </a:t>
            </a:r>
            <a:r>
              <a:rPr lang="it-IT" sz="1600" i="1" dirty="0" smtClean="0"/>
              <a:t>«non sapere se e quando» </a:t>
            </a:r>
            <a:r>
              <a:rPr lang="it-IT" sz="1600" b="1" dirty="0"/>
              <a:t>verranno erogati  e </a:t>
            </a:r>
            <a:r>
              <a:rPr lang="it-IT" sz="1600" b="1" dirty="0" smtClean="0"/>
              <a:t>che ha importanti ripercussioni in termini di:</a:t>
            </a:r>
          </a:p>
          <a:p>
            <a:pPr algn="ctr"/>
            <a:endParaRPr lang="it-IT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i</a:t>
            </a:r>
            <a:r>
              <a:rPr lang="it-IT" sz="1600" dirty="0" smtClean="0"/>
              <a:t>mpossibilità di pianificare le spese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r</a:t>
            </a:r>
            <a:r>
              <a:rPr lang="it-IT" sz="1600" dirty="0" smtClean="0"/>
              <a:t>inuncia ad alcuni progetti/iniziative o alla possibilità di allargare l’organico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r</a:t>
            </a:r>
            <a:r>
              <a:rPr lang="it-IT" sz="1600" dirty="0" smtClean="0"/>
              <a:t>icerca del sostegno finanziario da parte delle Banche nell’attesa di ricevere i contributi </a:t>
            </a: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1889074" y="1580479"/>
            <a:ext cx="4541671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smtClean="0">
                <a:solidFill>
                  <a:srgbClr val="FF9933"/>
                </a:solidFill>
              </a:rPr>
              <a:t>IL PROBLEMA DEI FINANZIAMENTI 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3889140" y="3102606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36522" y="5555684"/>
            <a:ext cx="772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9933"/>
                </a:solidFill>
              </a:rPr>
              <a:t>Con la conseguente sensazione di sentirsi abbandonati/poco valorizzati a livello NAZIONALE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728227" y="134538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724094" y="459050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48" y="252232"/>
            <a:ext cx="1679046" cy="133204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1" y="795666"/>
            <a:ext cx="231420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gestori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42807" y="2654353"/>
            <a:ext cx="74703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Riguarda una complessità crescente dell’attività gestionale, legata alla necessità di compilare un bilancio pubblico </a:t>
            </a:r>
            <a:endParaRPr lang="it-IT" sz="1600" b="1" dirty="0"/>
          </a:p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  <a:p>
            <a:pPr algn="ctr"/>
            <a:endParaRPr lang="it-IT" b="1" dirty="0" smtClean="0">
              <a:solidFill>
                <a:srgbClr val="FF9933"/>
              </a:solidFill>
            </a:endParaRP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Se da una parte, </a:t>
            </a:r>
            <a:r>
              <a:rPr lang="it-IT" b="1" dirty="0">
                <a:solidFill>
                  <a:srgbClr val="FF9933"/>
                </a:solidFill>
              </a:rPr>
              <a:t>viene giudicata una prassi inevitabile per poter fornire garanzie anche alle istituzioni bancarie e agli eventuali </a:t>
            </a:r>
            <a:r>
              <a:rPr lang="it-IT" b="1" dirty="0" err="1">
                <a:solidFill>
                  <a:srgbClr val="FF9933"/>
                </a:solidFill>
              </a:rPr>
              <a:t>stake</a:t>
            </a:r>
            <a:r>
              <a:rPr lang="it-IT" b="1" dirty="0">
                <a:solidFill>
                  <a:srgbClr val="FF9933"/>
                </a:solidFill>
              </a:rPr>
              <a:t> </a:t>
            </a:r>
            <a:r>
              <a:rPr lang="it-IT" b="1" dirty="0" err="1" smtClean="0">
                <a:solidFill>
                  <a:srgbClr val="FF9933"/>
                </a:solidFill>
              </a:rPr>
              <a:t>holders</a:t>
            </a:r>
            <a:r>
              <a:rPr lang="it-IT" b="1" dirty="0" smtClean="0">
                <a:solidFill>
                  <a:srgbClr val="FF9933"/>
                </a:solidFill>
              </a:rPr>
              <a:t>…</a:t>
            </a:r>
            <a:endParaRPr lang="it-IT" b="1" dirty="0">
              <a:solidFill>
                <a:srgbClr val="FF9933"/>
              </a:solidFill>
            </a:endParaRPr>
          </a:p>
          <a:p>
            <a:pPr algn="ctr"/>
            <a:endParaRPr lang="it-IT" b="1" dirty="0">
              <a:solidFill>
                <a:srgbClr val="FF9933"/>
              </a:solidFill>
            </a:endParaRP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…dall’altra, </a:t>
            </a:r>
            <a:r>
              <a:rPr lang="it-IT" b="1" dirty="0">
                <a:solidFill>
                  <a:srgbClr val="FF9933"/>
                </a:solidFill>
              </a:rPr>
              <a:t>proprio per l’esiguità di questi </a:t>
            </a:r>
            <a:r>
              <a:rPr lang="it-IT" b="1" dirty="0" smtClean="0">
                <a:solidFill>
                  <a:srgbClr val="FF9933"/>
                </a:solidFill>
              </a:rPr>
              <a:t>sostegni,</a:t>
            </a:r>
          </a:p>
          <a:p>
            <a:pPr algn="ctr"/>
            <a:r>
              <a:rPr lang="it-IT" b="1" dirty="0" smtClean="0">
                <a:solidFill>
                  <a:srgbClr val="FF9933"/>
                </a:solidFill>
              </a:rPr>
              <a:t>finisce </a:t>
            </a:r>
            <a:r>
              <a:rPr lang="it-IT" b="1" dirty="0">
                <a:solidFill>
                  <a:srgbClr val="FF9933"/>
                </a:solidFill>
              </a:rPr>
              <a:t>per essere vissuta come un appesantimento burocratico che sottrae tempo ed energie ad attività più tradizionali di raccolta fondi</a:t>
            </a: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1601367" y="1952622"/>
            <a:ext cx="5033434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smtClean="0">
                <a:solidFill>
                  <a:srgbClr val="FF9933"/>
                </a:solidFill>
              </a:rPr>
              <a:t>IL PROBLEMA DELLA BUROCRAZIA</a:t>
            </a:r>
            <a:endParaRPr lang="it-IT" sz="2000" b="1" dirty="0">
              <a:solidFill>
                <a:srgbClr val="FF9933"/>
              </a:solidFill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4007220" y="3458219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Indice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1524000" y="800098"/>
            <a:ext cx="6096000" cy="5562601"/>
            <a:chOff x="1524000" y="2654099"/>
            <a:chExt cx="6096000" cy="1508754"/>
          </a:xfrm>
        </p:grpSpPr>
        <p:sp>
          <p:nvSpPr>
            <p:cNvPr id="22" name="Rettangolo 21"/>
            <p:cNvSpPr/>
            <p:nvPr/>
          </p:nvSpPr>
          <p:spPr>
            <a:xfrm>
              <a:off x="1524000" y="2757419"/>
              <a:ext cx="6096000" cy="135354"/>
            </a:xfrm>
            <a:prstGeom prst="rect">
              <a:avLst/>
            </a:prstGeom>
          </p:spPr>
          <p:style>
            <a:lnRef idx="2">
              <a:schemeClr val="accent5">
                <a:hueOff val="-1480012"/>
                <a:satOff val="8966"/>
                <a:lumOff val="-281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igura a mano libera 22"/>
            <p:cNvSpPr/>
            <p:nvPr/>
          </p:nvSpPr>
          <p:spPr>
            <a:xfrm>
              <a:off x="1828800" y="2654099"/>
              <a:ext cx="5000624" cy="206640"/>
            </a:xfrm>
            <a:custGeom>
              <a:avLst/>
              <a:gdLst>
                <a:gd name="connsiteX0" fmla="*/ 0 w 4267200"/>
                <a:gd name="connsiteY0" fmla="*/ 34441 h 206640"/>
                <a:gd name="connsiteX1" fmla="*/ 34441 w 4267200"/>
                <a:gd name="connsiteY1" fmla="*/ 0 h 206640"/>
                <a:gd name="connsiteX2" fmla="*/ 4232759 w 4267200"/>
                <a:gd name="connsiteY2" fmla="*/ 0 h 206640"/>
                <a:gd name="connsiteX3" fmla="*/ 4267200 w 4267200"/>
                <a:gd name="connsiteY3" fmla="*/ 34441 h 206640"/>
                <a:gd name="connsiteX4" fmla="*/ 4267200 w 4267200"/>
                <a:gd name="connsiteY4" fmla="*/ 172199 h 206640"/>
                <a:gd name="connsiteX5" fmla="*/ 4232759 w 4267200"/>
                <a:gd name="connsiteY5" fmla="*/ 206640 h 206640"/>
                <a:gd name="connsiteX6" fmla="*/ 34441 w 4267200"/>
                <a:gd name="connsiteY6" fmla="*/ 206640 h 206640"/>
                <a:gd name="connsiteX7" fmla="*/ 0 w 4267200"/>
                <a:gd name="connsiteY7" fmla="*/ 172199 h 206640"/>
                <a:gd name="connsiteX8" fmla="*/ 0 w 4267200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4232759" y="0"/>
                  </a:lnTo>
                  <a:cubicBezTo>
                    <a:pt x="4251780" y="0"/>
                    <a:pt x="4267200" y="15420"/>
                    <a:pt x="4267200" y="34441"/>
                  </a:cubicBezTo>
                  <a:lnTo>
                    <a:pt x="4267200" y="172199"/>
                  </a:lnTo>
                  <a:cubicBezTo>
                    <a:pt x="4267200" y="191220"/>
                    <a:pt x="4251780" y="206640"/>
                    <a:pt x="4232759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80012"/>
                <a:satOff val="8966"/>
                <a:lumOff val="-2810"/>
                <a:alphaOff val="0"/>
              </a:schemeClr>
            </a:fillRef>
            <a:effectRef idx="0">
              <a:schemeClr val="accent5">
                <a:hueOff val="-1480012"/>
                <a:satOff val="8966"/>
                <a:lumOff val="-28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77" tIns="10087" rIns="171377" bIns="10087" numCol="1" spcCol="1270" anchor="ctr" anchorCtr="0">
              <a:noAutofit/>
            </a:bodyPr>
            <a:lstStyle/>
            <a:p>
              <a:pPr lvl="0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smtClean="0"/>
                <a:t>1. La struttura dell’indagine</a:t>
              </a:r>
              <a:endParaRPr lang="it-IT" sz="2400" b="1" kern="1200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524000" y="3074939"/>
              <a:ext cx="6096000" cy="135354"/>
            </a:xfrm>
            <a:prstGeom prst="rect">
              <a:avLst/>
            </a:prstGeom>
          </p:spPr>
          <p:style>
            <a:lnRef idx="2">
              <a:schemeClr val="accent5">
                <a:hueOff val="-2960024"/>
                <a:satOff val="17931"/>
                <a:lumOff val="-562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igura a mano libera 24"/>
            <p:cNvSpPr/>
            <p:nvPr/>
          </p:nvSpPr>
          <p:spPr>
            <a:xfrm>
              <a:off x="1828800" y="2971620"/>
              <a:ext cx="5000624" cy="206640"/>
            </a:xfrm>
            <a:custGeom>
              <a:avLst/>
              <a:gdLst>
                <a:gd name="connsiteX0" fmla="*/ 0 w 4267200"/>
                <a:gd name="connsiteY0" fmla="*/ 34441 h 206640"/>
                <a:gd name="connsiteX1" fmla="*/ 34441 w 4267200"/>
                <a:gd name="connsiteY1" fmla="*/ 0 h 206640"/>
                <a:gd name="connsiteX2" fmla="*/ 4232759 w 4267200"/>
                <a:gd name="connsiteY2" fmla="*/ 0 h 206640"/>
                <a:gd name="connsiteX3" fmla="*/ 4267200 w 4267200"/>
                <a:gd name="connsiteY3" fmla="*/ 34441 h 206640"/>
                <a:gd name="connsiteX4" fmla="*/ 4267200 w 4267200"/>
                <a:gd name="connsiteY4" fmla="*/ 172199 h 206640"/>
                <a:gd name="connsiteX5" fmla="*/ 4232759 w 4267200"/>
                <a:gd name="connsiteY5" fmla="*/ 206640 h 206640"/>
                <a:gd name="connsiteX6" fmla="*/ 34441 w 4267200"/>
                <a:gd name="connsiteY6" fmla="*/ 206640 h 206640"/>
                <a:gd name="connsiteX7" fmla="*/ 0 w 4267200"/>
                <a:gd name="connsiteY7" fmla="*/ 172199 h 206640"/>
                <a:gd name="connsiteX8" fmla="*/ 0 w 4267200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4232759" y="0"/>
                  </a:lnTo>
                  <a:cubicBezTo>
                    <a:pt x="4251780" y="0"/>
                    <a:pt x="4267200" y="15420"/>
                    <a:pt x="4267200" y="34441"/>
                  </a:cubicBezTo>
                  <a:lnTo>
                    <a:pt x="4267200" y="172199"/>
                  </a:lnTo>
                  <a:cubicBezTo>
                    <a:pt x="4267200" y="191220"/>
                    <a:pt x="4251780" y="206640"/>
                    <a:pt x="4232759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60024"/>
                <a:satOff val="17931"/>
                <a:lumOff val="-5621"/>
                <a:alphaOff val="0"/>
              </a:schemeClr>
            </a:fillRef>
            <a:effectRef idx="0">
              <a:schemeClr val="accent5">
                <a:hueOff val="-2960024"/>
                <a:satOff val="17931"/>
                <a:lumOff val="-56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77" tIns="10087" rIns="171377" bIns="10087" numCol="1" spcCol="1270" anchor="ctr" anchorCtr="0">
              <a:noAutofit/>
            </a:bodyPr>
            <a:lstStyle/>
            <a:p>
              <a:pPr lvl="0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600" b="1" dirty="0" smtClean="0"/>
                <a:t>2. Vissuti </a:t>
              </a:r>
              <a:r>
                <a:rPr lang="it-IT" sz="1600" b="1" dirty="0"/>
                <a:t>e aspettative verso la scuola </a:t>
              </a:r>
              <a:r>
                <a:rPr lang="it-IT" sz="1600" b="1" dirty="0" smtClean="0"/>
                <a:t>paritaria cattolica </a:t>
              </a:r>
              <a:r>
                <a:rPr lang="it-IT" sz="1600" b="1" dirty="0"/>
                <a:t>o di </a:t>
              </a:r>
              <a:r>
                <a:rPr lang="it-IT" sz="1600" b="1" dirty="0" smtClean="0"/>
                <a:t>ispirazione cristiana</a:t>
              </a:r>
              <a:endParaRPr lang="it-IT" sz="1600" b="1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524000" y="3392459"/>
              <a:ext cx="6096000" cy="135354"/>
            </a:xfrm>
            <a:prstGeom prst="rect">
              <a:avLst/>
            </a:prstGeom>
          </p:spPr>
          <p:style>
            <a:lnRef idx="2">
              <a:schemeClr val="accent5">
                <a:hueOff val="-4440036"/>
                <a:satOff val="26897"/>
                <a:lumOff val="-843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igura a mano libera 26"/>
            <p:cNvSpPr/>
            <p:nvPr/>
          </p:nvSpPr>
          <p:spPr>
            <a:xfrm>
              <a:off x="1828800" y="3289140"/>
              <a:ext cx="5000624" cy="206640"/>
            </a:xfrm>
            <a:custGeom>
              <a:avLst/>
              <a:gdLst>
                <a:gd name="connsiteX0" fmla="*/ 0 w 4267200"/>
                <a:gd name="connsiteY0" fmla="*/ 34441 h 206640"/>
                <a:gd name="connsiteX1" fmla="*/ 34441 w 4267200"/>
                <a:gd name="connsiteY1" fmla="*/ 0 h 206640"/>
                <a:gd name="connsiteX2" fmla="*/ 4232759 w 4267200"/>
                <a:gd name="connsiteY2" fmla="*/ 0 h 206640"/>
                <a:gd name="connsiteX3" fmla="*/ 4267200 w 4267200"/>
                <a:gd name="connsiteY3" fmla="*/ 34441 h 206640"/>
                <a:gd name="connsiteX4" fmla="*/ 4267200 w 4267200"/>
                <a:gd name="connsiteY4" fmla="*/ 172199 h 206640"/>
                <a:gd name="connsiteX5" fmla="*/ 4232759 w 4267200"/>
                <a:gd name="connsiteY5" fmla="*/ 206640 h 206640"/>
                <a:gd name="connsiteX6" fmla="*/ 34441 w 4267200"/>
                <a:gd name="connsiteY6" fmla="*/ 206640 h 206640"/>
                <a:gd name="connsiteX7" fmla="*/ 0 w 4267200"/>
                <a:gd name="connsiteY7" fmla="*/ 172199 h 206640"/>
                <a:gd name="connsiteX8" fmla="*/ 0 w 4267200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4232759" y="0"/>
                  </a:lnTo>
                  <a:cubicBezTo>
                    <a:pt x="4251780" y="0"/>
                    <a:pt x="4267200" y="15420"/>
                    <a:pt x="4267200" y="34441"/>
                  </a:cubicBezTo>
                  <a:lnTo>
                    <a:pt x="4267200" y="172199"/>
                  </a:lnTo>
                  <a:cubicBezTo>
                    <a:pt x="4267200" y="191220"/>
                    <a:pt x="4251780" y="206640"/>
                    <a:pt x="4232759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40036"/>
                <a:satOff val="26897"/>
                <a:lumOff val="-8431"/>
                <a:alphaOff val="0"/>
              </a:schemeClr>
            </a:fillRef>
            <a:effectRef idx="0">
              <a:schemeClr val="accent5">
                <a:hueOff val="-4440036"/>
                <a:satOff val="26897"/>
                <a:lumOff val="-84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77" tIns="10087" rIns="171377" bIns="10087" numCol="1" spcCol="1270" anchor="ctr" anchorCtr="0">
              <a:noAutofit/>
            </a:bodyPr>
            <a:lstStyle/>
            <a:p>
              <a:pPr lvl="0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/>
                <a:t>3. L’immagine della scuola paritaria cattolica o di ispirazione cristiana verso la scuola laica, comunale/statale</a:t>
              </a:r>
              <a:endParaRPr lang="it-IT" sz="1600" b="1" kern="1200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524000" y="3709980"/>
              <a:ext cx="6096000" cy="135354"/>
            </a:xfrm>
            <a:prstGeom prst="rect">
              <a:avLst/>
            </a:prstGeom>
          </p:spPr>
          <p:style>
            <a:lnRef idx="2">
              <a:schemeClr val="accent5">
                <a:hueOff val="-5920048"/>
                <a:satOff val="35862"/>
                <a:lumOff val="-1124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igura a mano libera 28"/>
            <p:cNvSpPr/>
            <p:nvPr/>
          </p:nvSpPr>
          <p:spPr>
            <a:xfrm>
              <a:off x="1828800" y="3606660"/>
              <a:ext cx="5000624" cy="206640"/>
            </a:xfrm>
            <a:custGeom>
              <a:avLst/>
              <a:gdLst>
                <a:gd name="connsiteX0" fmla="*/ 0 w 4267200"/>
                <a:gd name="connsiteY0" fmla="*/ 34441 h 206640"/>
                <a:gd name="connsiteX1" fmla="*/ 34441 w 4267200"/>
                <a:gd name="connsiteY1" fmla="*/ 0 h 206640"/>
                <a:gd name="connsiteX2" fmla="*/ 4232759 w 4267200"/>
                <a:gd name="connsiteY2" fmla="*/ 0 h 206640"/>
                <a:gd name="connsiteX3" fmla="*/ 4267200 w 4267200"/>
                <a:gd name="connsiteY3" fmla="*/ 34441 h 206640"/>
                <a:gd name="connsiteX4" fmla="*/ 4267200 w 4267200"/>
                <a:gd name="connsiteY4" fmla="*/ 172199 h 206640"/>
                <a:gd name="connsiteX5" fmla="*/ 4232759 w 4267200"/>
                <a:gd name="connsiteY5" fmla="*/ 206640 h 206640"/>
                <a:gd name="connsiteX6" fmla="*/ 34441 w 4267200"/>
                <a:gd name="connsiteY6" fmla="*/ 206640 h 206640"/>
                <a:gd name="connsiteX7" fmla="*/ 0 w 4267200"/>
                <a:gd name="connsiteY7" fmla="*/ 172199 h 206640"/>
                <a:gd name="connsiteX8" fmla="*/ 0 w 4267200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4232759" y="0"/>
                  </a:lnTo>
                  <a:cubicBezTo>
                    <a:pt x="4251780" y="0"/>
                    <a:pt x="4267200" y="15420"/>
                    <a:pt x="4267200" y="34441"/>
                  </a:cubicBezTo>
                  <a:lnTo>
                    <a:pt x="4267200" y="172199"/>
                  </a:lnTo>
                  <a:cubicBezTo>
                    <a:pt x="4267200" y="191220"/>
                    <a:pt x="4251780" y="206640"/>
                    <a:pt x="4232759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20048"/>
                <a:satOff val="35862"/>
                <a:lumOff val="-11241"/>
                <a:alphaOff val="0"/>
              </a:schemeClr>
            </a:fillRef>
            <a:effectRef idx="0">
              <a:schemeClr val="accent5">
                <a:hueOff val="-5920048"/>
                <a:satOff val="35862"/>
                <a:lumOff val="-112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77" tIns="10087" rIns="171377" bIns="10087" numCol="1" spcCol="1270" anchor="ctr" anchorCtr="0">
              <a:noAutofit/>
            </a:bodyPr>
            <a:lstStyle/>
            <a:p>
              <a:pPr lvl="0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smtClean="0"/>
                <a:t>4. Le ragioni della scelta</a:t>
              </a:r>
              <a:endParaRPr lang="it-IT" sz="2400" b="1" kern="1200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524000" y="4027499"/>
              <a:ext cx="6096000" cy="13535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5">
                <a:hueOff val="-7400059"/>
                <a:satOff val="44827"/>
                <a:lumOff val="-1405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igura a mano libera 30"/>
            <p:cNvSpPr/>
            <p:nvPr/>
          </p:nvSpPr>
          <p:spPr>
            <a:xfrm>
              <a:off x="1828800" y="3924179"/>
              <a:ext cx="5000624" cy="206640"/>
            </a:xfrm>
            <a:custGeom>
              <a:avLst/>
              <a:gdLst>
                <a:gd name="connsiteX0" fmla="*/ 0 w 4267200"/>
                <a:gd name="connsiteY0" fmla="*/ 34441 h 206640"/>
                <a:gd name="connsiteX1" fmla="*/ 34441 w 4267200"/>
                <a:gd name="connsiteY1" fmla="*/ 0 h 206640"/>
                <a:gd name="connsiteX2" fmla="*/ 4232759 w 4267200"/>
                <a:gd name="connsiteY2" fmla="*/ 0 h 206640"/>
                <a:gd name="connsiteX3" fmla="*/ 4267200 w 4267200"/>
                <a:gd name="connsiteY3" fmla="*/ 34441 h 206640"/>
                <a:gd name="connsiteX4" fmla="*/ 4267200 w 4267200"/>
                <a:gd name="connsiteY4" fmla="*/ 172199 h 206640"/>
                <a:gd name="connsiteX5" fmla="*/ 4232759 w 4267200"/>
                <a:gd name="connsiteY5" fmla="*/ 206640 h 206640"/>
                <a:gd name="connsiteX6" fmla="*/ 34441 w 4267200"/>
                <a:gd name="connsiteY6" fmla="*/ 206640 h 206640"/>
                <a:gd name="connsiteX7" fmla="*/ 0 w 4267200"/>
                <a:gd name="connsiteY7" fmla="*/ 172199 h 206640"/>
                <a:gd name="connsiteX8" fmla="*/ 0 w 4267200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4232759" y="0"/>
                  </a:lnTo>
                  <a:cubicBezTo>
                    <a:pt x="4251780" y="0"/>
                    <a:pt x="4267200" y="15420"/>
                    <a:pt x="4267200" y="34441"/>
                  </a:cubicBezTo>
                  <a:lnTo>
                    <a:pt x="4267200" y="172199"/>
                  </a:lnTo>
                  <a:cubicBezTo>
                    <a:pt x="4267200" y="191220"/>
                    <a:pt x="4251780" y="206640"/>
                    <a:pt x="4232759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00059"/>
                <a:satOff val="44827"/>
                <a:lumOff val="-14052"/>
                <a:alphaOff val="0"/>
              </a:schemeClr>
            </a:fillRef>
            <a:effectRef idx="0">
              <a:schemeClr val="accent5">
                <a:hueOff val="-7400059"/>
                <a:satOff val="44827"/>
                <a:lumOff val="-140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377" tIns="10087" rIns="171377" bIns="10087" numCol="1" spcCol="1270" anchor="ctr" anchorCtr="0">
              <a:noAutofit/>
            </a:bodyPr>
            <a:lstStyle/>
            <a:p>
              <a:pPr lvl="0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smtClean="0"/>
                <a:t>5. Conclusioni</a:t>
              </a:r>
              <a:endParaRPr lang="it-IT" sz="2400" b="1" kern="1200" dirty="0"/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8F5A4-C4BB-4675-8351-8E6AD198B6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7038975" y="13714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</a:t>
            </a:r>
            <a:r>
              <a:rPr lang="it-IT" sz="1400" dirty="0" smtClean="0"/>
              <a:t>ag.3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038975" y="254303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pag.4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943725" y="371460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pag.20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943725" y="4886181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pag.28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953250" y="605775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pag.39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40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30" y="2686379"/>
            <a:ext cx="4249445" cy="1772793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3. </a:t>
            </a:r>
            <a:r>
              <a:rPr lang="en-US" sz="3200" dirty="0" err="1" smtClean="0"/>
              <a:t>L’immagine</a:t>
            </a:r>
            <a:r>
              <a:rPr lang="en-US" sz="3200" dirty="0" smtClean="0"/>
              <a:t> </a:t>
            </a:r>
            <a:r>
              <a:rPr lang="en-US" sz="3200" dirty="0" err="1" smtClean="0"/>
              <a:t>della</a:t>
            </a:r>
            <a:r>
              <a:rPr lang="en-US" sz="3200" dirty="0" smtClean="0"/>
              <a:t> </a:t>
            </a:r>
            <a:r>
              <a:rPr lang="en-US" sz="3200" dirty="0" err="1" smtClean="0"/>
              <a:t>scuola</a:t>
            </a:r>
            <a:r>
              <a:rPr lang="en-US" sz="3200" dirty="0" smtClean="0"/>
              <a:t> </a:t>
            </a:r>
            <a:r>
              <a:rPr lang="en-US" sz="3200" dirty="0" err="1" smtClean="0"/>
              <a:t>paritaria</a:t>
            </a:r>
            <a:r>
              <a:rPr lang="en-US" sz="3200" dirty="0" smtClean="0"/>
              <a:t> </a:t>
            </a:r>
            <a:r>
              <a:rPr lang="en-US" sz="3200" dirty="0" err="1" smtClean="0"/>
              <a:t>cattolica</a:t>
            </a:r>
            <a:r>
              <a:rPr lang="en-US" sz="3200" dirty="0" smtClean="0"/>
              <a:t> </a:t>
            </a:r>
            <a:r>
              <a:rPr lang="it-IT" sz="3200" dirty="0"/>
              <a:t>o di ispirazione </a:t>
            </a:r>
            <a:r>
              <a:rPr lang="it-IT" sz="3200" dirty="0" smtClean="0"/>
              <a:t>cristiana </a:t>
            </a:r>
            <a:r>
              <a:rPr lang="en-US" sz="3200" dirty="0" smtClean="0"/>
              <a:t>verso la </a:t>
            </a:r>
            <a:r>
              <a:rPr lang="en-US" sz="3200" dirty="0" err="1" smtClean="0"/>
              <a:t>scuola</a:t>
            </a:r>
            <a:r>
              <a:rPr lang="en-US" sz="3200" dirty="0" smtClean="0"/>
              <a:t> </a:t>
            </a:r>
            <a:r>
              <a:rPr lang="en-US" sz="3200" dirty="0" err="1" smtClean="0"/>
              <a:t>statale</a:t>
            </a:r>
            <a:endParaRPr lang="en-US" sz="32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CE5FB-8713-4802-8BAE-7F22EA35F9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L’immagine della scuola paritaria cattolica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9990" y="1389661"/>
            <a:ext cx="7686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Presso insegnanti e gestori</a:t>
            </a:r>
          </a:p>
          <a:p>
            <a:pPr algn="ctr"/>
            <a:r>
              <a:rPr lang="it-IT" dirty="0" smtClean="0"/>
              <a:t>emerge in modo interessante come l’immagine della scuola paritaria cattolica risenta ad oggi di un </a:t>
            </a:r>
            <a:r>
              <a:rPr lang="it-IT" b="1" dirty="0" smtClean="0"/>
              <a:t>problema di percezione legato a</a:t>
            </a:r>
            <a:r>
              <a:rPr lang="it-IT" dirty="0" smtClean="0"/>
              <a:t> una </a:t>
            </a:r>
            <a:r>
              <a:rPr lang="it-IT" b="1" dirty="0" smtClean="0"/>
              <a:t>serie di giudizi</a:t>
            </a:r>
            <a:r>
              <a:rPr lang="it-IT" dirty="0" smtClean="0"/>
              <a:t> – sia positivi che negativi – radicati nella storica distinzione tra: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3728621" y="1389661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959345" y="1275379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238125" y="5078027"/>
            <a:ext cx="8496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Laddove l’impressione condivisa è che</a:t>
            </a:r>
          </a:p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la </a:t>
            </a:r>
            <a:r>
              <a:rPr lang="it-IT" sz="2000" b="1" u="sng" dirty="0" smtClean="0">
                <a:solidFill>
                  <a:srgbClr val="FF9933"/>
                </a:solidFill>
              </a:rPr>
              <a:t>legge del 2000 </a:t>
            </a:r>
            <a:r>
              <a:rPr lang="it-IT" sz="2000" b="1" dirty="0" smtClean="0">
                <a:solidFill>
                  <a:srgbClr val="FF9933"/>
                </a:solidFill>
              </a:rPr>
              <a:t>abbia sancito la parificazione a livello istituzionale, </a:t>
            </a:r>
          </a:p>
          <a:p>
            <a:pPr algn="ctr"/>
            <a:r>
              <a:rPr lang="it-IT" sz="2000" b="1" dirty="0">
                <a:solidFill>
                  <a:srgbClr val="FF9933"/>
                </a:solidFill>
              </a:rPr>
              <a:t>m</a:t>
            </a:r>
            <a:r>
              <a:rPr lang="it-IT" sz="2000" b="1" dirty="0" smtClean="0">
                <a:solidFill>
                  <a:srgbClr val="FF9933"/>
                </a:solidFill>
              </a:rPr>
              <a:t>a che poi a livello di opinione pubblica non si sia lavorato abbastanza per comunicare in modo chiaro ed efficace il nuovo status della scuola paritaria</a:t>
            </a:r>
            <a:r>
              <a:rPr lang="it-IT" sz="2000" b="1" dirty="0">
                <a:solidFill>
                  <a:srgbClr val="FF9933"/>
                </a:solidFill>
              </a:rPr>
              <a:t>.</a:t>
            </a:r>
            <a:endParaRPr lang="it-IT" sz="2000" b="1" dirty="0" smtClean="0">
              <a:solidFill>
                <a:srgbClr val="FF9933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1122806" y="3246648"/>
            <a:ext cx="2576767" cy="7355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it-IT" sz="2800" b="1" dirty="0" smtClean="0">
                <a:solidFill>
                  <a:srgbClr val="FF9933"/>
                </a:solidFill>
              </a:rPr>
              <a:t>SCUOLA PRIVATA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it-IT" sz="2000" b="1" dirty="0">
                <a:solidFill>
                  <a:srgbClr val="FF9933"/>
                </a:solidFill>
              </a:rPr>
              <a:t>q</a:t>
            </a:r>
            <a:r>
              <a:rPr lang="it-IT" sz="2000" b="1" dirty="0" smtClean="0">
                <a:solidFill>
                  <a:srgbClr val="FF9933"/>
                </a:solidFill>
              </a:rPr>
              <a:t>uella a pagamento 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4689907" y="3246648"/>
            <a:ext cx="3098931" cy="7355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it-IT" sz="2800" b="1" dirty="0" smtClean="0">
                <a:solidFill>
                  <a:srgbClr val="FF9933"/>
                </a:solidFill>
              </a:rPr>
              <a:t>SCUOLA PUBBLICA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it-IT" sz="2000" b="1" dirty="0">
                <a:solidFill>
                  <a:srgbClr val="FF9933"/>
                </a:solidFill>
              </a:rPr>
              <a:t>u</a:t>
            </a:r>
            <a:r>
              <a:rPr lang="it-IT" sz="2000" b="1" dirty="0" smtClean="0">
                <a:solidFill>
                  <a:srgbClr val="FF9933"/>
                </a:solidFill>
              </a:rPr>
              <a:t>n servizio 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</a:rPr>
              <a:t>ccessibile a tutti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76368" y="32899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Vs.</a:t>
            </a:r>
            <a:endParaRPr lang="it-IT" dirty="0"/>
          </a:p>
        </p:txBody>
      </p:sp>
      <p:sp>
        <p:nvSpPr>
          <p:cNvPr id="20" name="Freccia in giù 19"/>
          <p:cNvSpPr/>
          <p:nvPr/>
        </p:nvSpPr>
        <p:spPr bwMode="auto">
          <a:xfrm>
            <a:off x="3934199" y="4395839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L’immagine della scuola paritaria cattolica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3728621" y="1389661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959345" y="1275379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ttangolo 20"/>
          <p:cNvSpPr/>
          <p:nvPr/>
        </p:nvSpPr>
        <p:spPr>
          <a:xfrm>
            <a:off x="4930995" y="2343371"/>
            <a:ext cx="3515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ym typeface="Wingdings" panose="05000000000000000000" pitchFamily="2" charset="2"/>
              </a:rPr>
              <a:t>l’ispirazione cattolica è considerata una risorsa per garantire al bambino un percorso di crescita più completo 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483853" y="2465435"/>
            <a:ext cx="3949713" cy="6435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1400" dirty="0" smtClean="0">
                <a:solidFill>
                  <a:srgbClr val="FF9933"/>
                </a:solidFill>
                <a:sym typeface="Wingdings" panose="05000000000000000000" pitchFamily="2" charset="2"/>
              </a:rPr>
              <a:t>LE SCUOLE PARITARIE CATTOLICHE </a:t>
            </a:r>
            <a:r>
              <a:rPr lang="it-IT" sz="14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SEGUONO MODELLI EDUCATIVI  MENO STANDARDIZZATI E PIU’ INCENTRATI SULL’INDIVIDUO E SUI VALORI</a:t>
            </a:r>
            <a:endParaRPr lang="it-IT" sz="1400" b="1" dirty="0">
              <a:solidFill>
                <a:srgbClr val="FF9933"/>
              </a:solidFill>
              <a:sym typeface="Wingdings" panose="05000000000000000000" pitchFamily="2" charset="2"/>
            </a:endParaRPr>
          </a:p>
        </p:txBody>
      </p:sp>
      <p:sp>
        <p:nvSpPr>
          <p:cNvPr id="22" name="Freccia in giù 21"/>
          <p:cNvSpPr/>
          <p:nvPr/>
        </p:nvSpPr>
        <p:spPr bwMode="auto">
          <a:xfrm rot="16200000">
            <a:off x="4450121" y="2750440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483852" y="3733367"/>
            <a:ext cx="3949713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b="1" dirty="0" smtClean="0">
                <a:solidFill>
                  <a:srgbClr val="FF9933"/>
                </a:solidFill>
              </a:rPr>
              <a:t>LE </a:t>
            </a:r>
            <a:r>
              <a:rPr lang="it-IT" sz="1400" b="1" dirty="0">
                <a:solidFill>
                  <a:srgbClr val="FF9933"/>
                </a:solidFill>
              </a:rPr>
              <a:t>SCUOLE PARITARIE </a:t>
            </a:r>
            <a:r>
              <a:rPr lang="it-IT" sz="1400" b="1" dirty="0" smtClean="0">
                <a:solidFill>
                  <a:srgbClr val="FF9933"/>
                </a:solidFill>
              </a:rPr>
              <a:t>CATTOLICHE SONO </a:t>
            </a:r>
            <a:r>
              <a:rPr lang="it-IT" sz="1400" b="1" dirty="0">
                <a:solidFill>
                  <a:srgbClr val="FF9933"/>
                </a:solidFill>
              </a:rPr>
              <a:t>SCUOLE PIU’ </a:t>
            </a:r>
            <a:r>
              <a:rPr lang="it-IT" sz="1400" b="1" dirty="0" smtClean="0">
                <a:solidFill>
                  <a:srgbClr val="FF9933"/>
                </a:solidFill>
              </a:rPr>
              <a:t>AFFIDABILI e CHE OFFRONO UN AMBIENTE PIU’ PROTETTO PER IL BAMBINO</a:t>
            </a:r>
            <a:endParaRPr lang="it-IT" sz="1400" b="1" dirty="0">
              <a:solidFill>
                <a:srgbClr val="FF9933"/>
              </a:solidFill>
              <a:sym typeface="Wingdings" panose="05000000000000000000" pitchFamily="2" charset="2"/>
            </a:endParaRPr>
          </a:p>
        </p:txBody>
      </p:sp>
      <p:sp>
        <p:nvSpPr>
          <p:cNvPr id="25" name="Freccia in giù 24"/>
          <p:cNvSpPr/>
          <p:nvPr/>
        </p:nvSpPr>
        <p:spPr bwMode="auto">
          <a:xfrm rot="16200000">
            <a:off x="4440658" y="3937182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930995" y="3370175"/>
            <a:ext cx="3816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ym typeface="Wingdings" panose="05000000000000000000" pitchFamily="2" charset="2"/>
              </a:rPr>
              <a:t>un’idea che nasce dalla lunga tradizione dell’educazione cattolica in Italia, laddove</a:t>
            </a:r>
          </a:p>
          <a:p>
            <a:r>
              <a:rPr lang="it-IT" sz="1600" b="1" dirty="0">
                <a:sym typeface="Wingdings" panose="05000000000000000000" pitchFamily="2" charset="2"/>
              </a:rPr>
              <a:t>la componente cattolica svolge un ruolo di rassicurazione in termini di serietà e impegno nella cura del bambino</a:t>
            </a: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483851" y="5078027"/>
            <a:ext cx="3949713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b="1" dirty="0">
                <a:solidFill>
                  <a:srgbClr val="FF9933"/>
                </a:solidFill>
                <a:sym typeface="Wingdings" panose="05000000000000000000" pitchFamily="2" charset="2"/>
              </a:rPr>
              <a:t>LE SCUOLE PARITARIE </a:t>
            </a:r>
            <a:r>
              <a:rPr lang="it-IT" sz="14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CATTOLICHE OFFRONO </a:t>
            </a:r>
            <a:r>
              <a:rPr lang="it-IT" sz="1400" b="1" dirty="0">
                <a:solidFill>
                  <a:srgbClr val="FF9933"/>
                </a:solidFill>
                <a:sym typeface="Wingdings" panose="05000000000000000000" pitchFamily="2" charset="2"/>
              </a:rPr>
              <a:t>SERVIZI DI MAGGIORE QUALITA’ (pulizia, attenzione al cibo, ambienti e struttura</a:t>
            </a:r>
            <a:r>
              <a:rPr lang="it-IT" sz="14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)</a:t>
            </a:r>
            <a:endParaRPr lang="it-IT" sz="1400" b="1" dirty="0">
              <a:solidFill>
                <a:srgbClr val="FF9933"/>
              </a:solidFill>
              <a:sym typeface="Wingdings" panose="05000000000000000000" pitchFamily="2" charset="2"/>
            </a:endParaRPr>
          </a:p>
        </p:txBody>
      </p:sp>
      <p:sp>
        <p:nvSpPr>
          <p:cNvPr id="28" name="Freccia in giù 27"/>
          <p:cNvSpPr/>
          <p:nvPr/>
        </p:nvSpPr>
        <p:spPr bwMode="auto">
          <a:xfrm rot="16200000">
            <a:off x="4492720" y="5306845"/>
            <a:ext cx="541538" cy="257452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930995" y="5020072"/>
            <a:ext cx="3816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ym typeface="Wingdings" panose="05000000000000000000" pitchFamily="2" charset="2"/>
              </a:rPr>
              <a:t>un’aspettativa che si lega al </a:t>
            </a:r>
            <a:r>
              <a:rPr lang="it-IT" sz="1600" b="1" dirty="0" smtClean="0">
                <a:sym typeface="Wingdings" panose="05000000000000000000" pitchFamily="2" charset="2"/>
              </a:rPr>
              <a:t>fatto che prevede una </a:t>
            </a:r>
            <a:r>
              <a:rPr lang="it-IT" sz="1600" b="1" dirty="0">
                <a:sym typeface="Wingdings" panose="05000000000000000000" pitchFamily="2" charset="2"/>
              </a:rPr>
              <a:t>retta più alta di quella prevista dalla scuola </a:t>
            </a:r>
            <a:r>
              <a:rPr lang="it-IT" sz="1600" b="1" dirty="0" smtClean="0">
                <a:sym typeface="Wingdings" panose="05000000000000000000" pitchFamily="2" charset="2"/>
              </a:rPr>
              <a:t>statale</a:t>
            </a:r>
            <a:endParaRPr lang="it-IT" sz="1600" b="1" dirty="0">
              <a:sym typeface="Wingdings" panose="05000000000000000000" pitchFamily="2" charset="2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27321" y="1825547"/>
            <a:ext cx="724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r</a:t>
            </a:r>
            <a:r>
              <a:rPr lang="it-IT" b="1" dirty="0" smtClean="0"/>
              <a:t>iguardano soprattutto il modello educativo e la qualità dei servizi:</a:t>
            </a: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874428" y="1205781"/>
            <a:ext cx="3134528" cy="36776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bg1"/>
                </a:solidFill>
              </a:rPr>
              <a:t>LE PERCEZIONI POSITIVE</a:t>
            </a:r>
            <a:endParaRPr lang="it-IT" sz="2400" b="1" dirty="0">
              <a:solidFill>
                <a:schemeClr val="bg1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L’immagine della scuola paritaria cattolica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812200" y="1376602"/>
            <a:ext cx="724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Rimandano a:</a:t>
            </a:r>
            <a:endParaRPr lang="it-IT" dirty="0" smtClean="0"/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3728621" y="1389661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959345" y="1275379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668640" y="2095506"/>
            <a:ext cx="33936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9933"/>
                </a:solidFill>
              </a:rPr>
              <a:t>Alcune barriere di natura ideologica: </a:t>
            </a:r>
          </a:p>
          <a:p>
            <a:pPr algn="ctr"/>
            <a:endParaRPr lang="it-IT" b="1" dirty="0" smtClean="0">
              <a:solidFill>
                <a:srgbClr val="FF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L’istruzione è un diritto che deve essere garantito dalla scuola pubblica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Le scuole a matrice cattolica indeboliscono il sistema della scuola pubblica, ricevendo finanziamenti dallo Stato oltre che dalle istituzioni ecclesiastiche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 smtClean="0"/>
              <a:t>Si tratta di scuole che mirano principalmente alla diffusione della dottrina cattolica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21358" y="2182402"/>
            <a:ext cx="356140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9933"/>
                </a:solidFill>
              </a:rPr>
              <a:t>Alcune barriere legate al fatto di essere scuole a «pagamento»:</a:t>
            </a:r>
          </a:p>
          <a:p>
            <a:pPr algn="ctr"/>
            <a:endParaRPr lang="it-IT" b="1" dirty="0" smtClean="0">
              <a:solidFill>
                <a:srgbClr val="FF99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Le suole paritarie cattoliche sono scuole «elitarie» solo per chi si può permettere di pagare una retta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1" dirty="0"/>
              <a:t>Ci si attende che le rette delle scuole paritarie cattoliche siano molto alte, senza realmente conoscere la loro entità e anche le eventuali agevolazioni </a:t>
            </a:r>
            <a:r>
              <a:rPr lang="it-IT" sz="1600" dirty="0"/>
              <a:t>(ad esempio quelle previste nei casi di iscrizione di più bambini 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89" y="1795192"/>
            <a:ext cx="536404" cy="47544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767" y="1813945"/>
            <a:ext cx="520493" cy="461346"/>
          </a:xfrm>
          <a:prstGeom prst="rect">
            <a:avLst/>
          </a:prstGeom>
        </p:spPr>
      </p:pic>
      <p:sp>
        <p:nvSpPr>
          <p:cNvPr id="22" name="Rettangolo arrotondato 21"/>
          <p:cNvSpPr/>
          <p:nvPr/>
        </p:nvSpPr>
        <p:spPr bwMode="auto">
          <a:xfrm>
            <a:off x="2940312" y="1021901"/>
            <a:ext cx="3241673" cy="36776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bg1"/>
                </a:solidFill>
              </a:rPr>
              <a:t>LE PERCEZIONI NEGATIVE</a:t>
            </a:r>
            <a:endParaRPr lang="it-IT" sz="2400" b="1" dirty="0">
              <a:solidFill>
                <a:schemeClr val="bg1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51048"/>
            <a:ext cx="7949432" cy="409575"/>
          </a:xfrm>
        </p:spPr>
        <p:txBody>
          <a:bodyPr/>
          <a:lstStyle/>
          <a:p>
            <a:pPr algn="l" eaLnBrk="1" hangingPunct="1"/>
            <a:r>
              <a:rPr lang="it-IT" sz="2000" b="1" dirty="0"/>
              <a:t>Quando </a:t>
            </a:r>
            <a:r>
              <a:rPr lang="it-IT" sz="2000" b="1" dirty="0" smtClean="0"/>
              <a:t>avete </a:t>
            </a:r>
            <a:r>
              <a:rPr lang="it-IT" sz="2000" b="1" dirty="0"/>
              <a:t>scelto in quale scuola dell'infanzia mandare </a:t>
            </a:r>
            <a:r>
              <a:rPr lang="it-IT" sz="2000" b="1" dirty="0" smtClean="0"/>
              <a:t>vostro figlio </a:t>
            </a:r>
            <a:r>
              <a:rPr lang="it-IT" sz="2000" b="1" dirty="0"/>
              <a:t>avete preso in considerazione la possibilità di </a:t>
            </a:r>
            <a:r>
              <a:rPr lang="it-IT" sz="2000" b="1" dirty="0" smtClean="0"/>
              <a:t>mandarlo </a:t>
            </a:r>
            <a:r>
              <a:rPr lang="it-IT" sz="2000" b="1" dirty="0"/>
              <a:t>in una scuola paritaria </a:t>
            </a:r>
            <a:r>
              <a:rPr lang="it-IT" sz="2000" b="1" dirty="0" smtClean="0"/>
              <a:t>cattolica o di ispirazione cristiana?</a:t>
            </a:r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86107" y="6472515"/>
            <a:ext cx="86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399 </a:t>
            </a:r>
            <a:r>
              <a:rPr lang="it-IT" sz="1400" b="1" dirty="0" smtClean="0">
                <a:solidFill>
                  <a:srgbClr val="1F497D"/>
                </a:solidFill>
              </a:rPr>
              <a:t>(totale genitori che hanno mandato il proprio figlio in </a:t>
            </a:r>
            <a:r>
              <a:rPr lang="it-IT" sz="1400" b="1" dirty="0">
                <a:solidFill>
                  <a:srgbClr val="1F497D"/>
                </a:solidFill>
              </a:rPr>
              <a:t>una scuola laica, </a:t>
            </a:r>
            <a:r>
              <a:rPr lang="it-IT" sz="1400" b="1" dirty="0" smtClean="0">
                <a:solidFill>
                  <a:srgbClr val="1F497D"/>
                </a:solidFill>
              </a:rPr>
              <a:t>comunale/statale)</a:t>
            </a:r>
            <a:endParaRPr lang="it-IT" sz="1400" b="1" dirty="0">
              <a:solidFill>
                <a:srgbClr val="1F497D"/>
              </a:solidFill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10610" y="3908400"/>
            <a:ext cx="8604000" cy="23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>
              <a:solidFill>
                <a:srgbClr val="FFFFFF"/>
              </a:solidFill>
              <a:latin typeface="Arial" pitchFamily="-111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135148" y="1488062"/>
            <a:ext cx="8604000" cy="2340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it-IT">
              <a:solidFill>
                <a:srgbClr val="FFFFFF"/>
              </a:solidFill>
              <a:latin typeface="Arial" pitchFamily="-111" charset="0"/>
            </a:endParaRPr>
          </a:p>
        </p:txBody>
      </p:sp>
      <p:sp>
        <p:nvSpPr>
          <p:cNvPr id="10" name="TextBox 134"/>
          <p:cNvSpPr txBox="1"/>
          <p:nvPr/>
        </p:nvSpPr>
        <p:spPr>
          <a:xfrm>
            <a:off x="310482" y="2844348"/>
            <a:ext cx="3697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Britannic Bold"/>
                <a:cs typeface="Britannic Bold"/>
              </a:rPr>
              <a:t>ABBIAMO PRESO IN CONSIDERAZIONE QUESTA POSSIBILITA’</a:t>
            </a:r>
            <a:endParaRPr lang="en-US" sz="16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11" name="Rounded Rectangle 137"/>
          <p:cNvSpPr/>
          <p:nvPr/>
        </p:nvSpPr>
        <p:spPr>
          <a:xfrm rot="19115001" flipH="1">
            <a:off x="4481852" y="2587625"/>
            <a:ext cx="93663" cy="3016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197690" y="2414588"/>
            <a:ext cx="230187" cy="301625"/>
            <a:chOff x="4197690" y="2414588"/>
            <a:chExt cx="230187" cy="301625"/>
          </a:xfrm>
        </p:grpSpPr>
        <p:sp>
          <p:nvSpPr>
            <p:cNvPr id="13" name="Rounded Rectangle 143"/>
            <p:cNvSpPr/>
            <p:nvPr/>
          </p:nvSpPr>
          <p:spPr>
            <a:xfrm>
              <a:off x="4258015" y="2478088"/>
              <a:ext cx="96837" cy="2381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4" name="Oval 144"/>
            <p:cNvSpPr/>
            <p:nvPr/>
          </p:nvSpPr>
          <p:spPr>
            <a:xfrm>
              <a:off x="4231027" y="241458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5" name="Rounded Rectangle 145"/>
            <p:cNvSpPr/>
            <p:nvPr/>
          </p:nvSpPr>
          <p:spPr>
            <a:xfrm rot="19115001" flipH="1">
              <a:off x="4197690" y="2582863"/>
              <a:ext cx="93662" cy="3016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6" name="Rounded Rectangle 146"/>
            <p:cNvSpPr/>
            <p:nvPr/>
          </p:nvSpPr>
          <p:spPr>
            <a:xfrm rot="2381177" flipH="1">
              <a:off x="4334215" y="2593975"/>
              <a:ext cx="93662" cy="3016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7" name="Rounded Rectangle 147"/>
          <p:cNvSpPr/>
          <p:nvPr/>
        </p:nvSpPr>
        <p:spPr>
          <a:xfrm>
            <a:off x="4256427" y="2852738"/>
            <a:ext cx="95250" cy="2381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48"/>
          <p:cNvSpPr/>
          <p:nvPr/>
        </p:nvSpPr>
        <p:spPr>
          <a:xfrm>
            <a:off x="4229440" y="27892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ounded Rectangle 149"/>
          <p:cNvSpPr/>
          <p:nvPr/>
        </p:nvSpPr>
        <p:spPr>
          <a:xfrm rot="19115001" flipH="1">
            <a:off x="4196102" y="2957513"/>
            <a:ext cx="93663" cy="301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Rounded Rectangle 150"/>
          <p:cNvSpPr/>
          <p:nvPr/>
        </p:nvSpPr>
        <p:spPr>
          <a:xfrm rot="2381177" flipH="1">
            <a:off x="4331040" y="2968625"/>
            <a:ext cx="93662" cy="3016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Rounded Rectangle 153"/>
          <p:cNvSpPr/>
          <p:nvPr/>
        </p:nvSpPr>
        <p:spPr>
          <a:xfrm rot="19115001" flipH="1">
            <a:off x="4481852" y="2957513"/>
            <a:ext cx="93663" cy="301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26" name="Rounded Rectangle 165"/>
          <p:cNvSpPr/>
          <p:nvPr/>
        </p:nvSpPr>
        <p:spPr>
          <a:xfrm rot="19115001" flipH="1">
            <a:off x="4481852" y="3327400"/>
            <a:ext cx="93663" cy="30163"/>
          </a:xfrm>
          <a:prstGeom prst="round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27" name="Rounded Rectangle 135"/>
          <p:cNvSpPr/>
          <p:nvPr/>
        </p:nvSpPr>
        <p:spPr>
          <a:xfrm>
            <a:off x="4542177" y="2482850"/>
            <a:ext cx="95250" cy="2381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Oval 136"/>
          <p:cNvSpPr/>
          <p:nvPr/>
        </p:nvSpPr>
        <p:spPr>
          <a:xfrm>
            <a:off x="4515190" y="241935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Rounded Rectangle 138"/>
          <p:cNvSpPr/>
          <p:nvPr/>
        </p:nvSpPr>
        <p:spPr>
          <a:xfrm rot="2381177" flipH="1">
            <a:off x="4618377" y="2598738"/>
            <a:ext cx="92075" cy="30162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Rounded Rectangle 151"/>
          <p:cNvSpPr/>
          <p:nvPr/>
        </p:nvSpPr>
        <p:spPr>
          <a:xfrm>
            <a:off x="4542177" y="2852738"/>
            <a:ext cx="95250" cy="2381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31" name="Oval 152"/>
          <p:cNvSpPr/>
          <p:nvPr/>
        </p:nvSpPr>
        <p:spPr>
          <a:xfrm>
            <a:off x="4515190" y="278923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32" name="Rounded Rectangle 154"/>
          <p:cNvSpPr/>
          <p:nvPr/>
        </p:nvSpPr>
        <p:spPr>
          <a:xfrm rot="2381177" flipH="1">
            <a:off x="4618377" y="2968625"/>
            <a:ext cx="92075" cy="3016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33" name="Rounded Rectangle 163"/>
          <p:cNvSpPr/>
          <p:nvPr/>
        </p:nvSpPr>
        <p:spPr>
          <a:xfrm>
            <a:off x="4542177" y="3222625"/>
            <a:ext cx="95250" cy="236538"/>
          </a:xfrm>
          <a:prstGeom prst="round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34" name="Oval 164"/>
          <p:cNvSpPr/>
          <p:nvPr/>
        </p:nvSpPr>
        <p:spPr>
          <a:xfrm>
            <a:off x="4515190" y="3159125"/>
            <a:ext cx="152400" cy="152400"/>
          </a:xfrm>
          <a:prstGeom prst="ellipse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35" name="Rounded Rectangle 166"/>
          <p:cNvSpPr/>
          <p:nvPr/>
        </p:nvSpPr>
        <p:spPr>
          <a:xfrm rot="2381177" flipH="1">
            <a:off x="4618377" y="3336925"/>
            <a:ext cx="92075" cy="31750"/>
          </a:xfrm>
          <a:prstGeom prst="round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4775540" y="2424113"/>
            <a:ext cx="228600" cy="301625"/>
            <a:chOff x="4775540" y="2424113"/>
            <a:chExt cx="228600" cy="301625"/>
          </a:xfrm>
        </p:grpSpPr>
        <p:sp>
          <p:nvSpPr>
            <p:cNvPr id="37" name="Rounded Rectangle 139"/>
            <p:cNvSpPr/>
            <p:nvPr/>
          </p:nvSpPr>
          <p:spPr>
            <a:xfrm>
              <a:off x="4834277" y="2487613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8" name="Oval 140"/>
            <p:cNvSpPr/>
            <p:nvPr/>
          </p:nvSpPr>
          <p:spPr>
            <a:xfrm>
              <a:off x="4807290" y="2424113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39" name="Rounded Rectangle 141"/>
            <p:cNvSpPr/>
            <p:nvPr/>
          </p:nvSpPr>
          <p:spPr>
            <a:xfrm rot="19115001" flipH="1">
              <a:off x="4775540" y="2592388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0" name="Rounded Rectangle 142"/>
            <p:cNvSpPr/>
            <p:nvPr/>
          </p:nvSpPr>
          <p:spPr>
            <a:xfrm rot="2381177" flipH="1">
              <a:off x="4910477" y="2603500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4769190" y="2789238"/>
            <a:ext cx="228600" cy="301625"/>
            <a:chOff x="4769190" y="2789238"/>
            <a:chExt cx="228600" cy="301625"/>
          </a:xfrm>
        </p:grpSpPr>
        <p:sp>
          <p:nvSpPr>
            <p:cNvPr id="42" name="Rounded Rectangle 155"/>
            <p:cNvSpPr/>
            <p:nvPr/>
          </p:nvSpPr>
          <p:spPr>
            <a:xfrm>
              <a:off x="4827927" y="2852738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3" name="Oval 156"/>
            <p:cNvSpPr/>
            <p:nvPr/>
          </p:nvSpPr>
          <p:spPr>
            <a:xfrm>
              <a:off x="4802527" y="2789238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4" name="Rounded Rectangle 157"/>
            <p:cNvSpPr/>
            <p:nvPr/>
          </p:nvSpPr>
          <p:spPr>
            <a:xfrm rot="19115001" flipH="1">
              <a:off x="4769190" y="2957513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45" name="Rounded Rectangle 158"/>
            <p:cNvSpPr/>
            <p:nvPr/>
          </p:nvSpPr>
          <p:spPr>
            <a:xfrm rot="2381177" flipH="1">
              <a:off x="4904127" y="2968625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46" name="TextBox 35"/>
          <p:cNvSpPr txBox="1">
            <a:spLocks noChangeArrowheads="1"/>
          </p:cNvSpPr>
          <p:nvPr/>
        </p:nvSpPr>
        <p:spPr bwMode="auto">
          <a:xfrm>
            <a:off x="5527675" y="1949450"/>
            <a:ext cx="30829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0" dirty="0" smtClean="0">
                <a:solidFill>
                  <a:srgbClr val="C00000"/>
                </a:solidFill>
                <a:latin typeface="Britannic Bold" pitchFamily="34" charset="0"/>
              </a:rPr>
              <a:t>42%</a:t>
            </a:r>
            <a:endParaRPr lang="en-US" sz="110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369954" y="2872533"/>
            <a:ext cx="35941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33"/>
          <p:cNvSpPr txBox="1">
            <a:spLocks noChangeArrowheads="1"/>
          </p:cNvSpPr>
          <p:nvPr/>
        </p:nvSpPr>
        <p:spPr bwMode="auto">
          <a:xfrm>
            <a:off x="260237" y="1618637"/>
            <a:ext cx="19067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Britannic Bold" pitchFamily="34" charset="0"/>
              </a:rPr>
              <a:t>SI’</a:t>
            </a:r>
            <a:endParaRPr lang="en-US" sz="88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grpSp>
        <p:nvGrpSpPr>
          <p:cNvPr id="49" name="Gruppo 48"/>
          <p:cNvGrpSpPr/>
          <p:nvPr/>
        </p:nvGrpSpPr>
        <p:grpSpPr>
          <a:xfrm>
            <a:off x="5037826" y="2431208"/>
            <a:ext cx="228600" cy="301625"/>
            <a:chOff x="4775540" y="2424113"/>
            <a:chExt cx="228600" cy="301625"/>
          </a:xfrm>
        </p:grpSpPr>
        <p:sp>
          <p:nvSpPr>
            <p:cNvPr id="50" name="Rounded Rectangle 139"/>
            <p:cNvSpPr/>
            <p:nvPr/>
          </p:nvSpPr>
          <p:spPr>
            <a:xfrm>
              <a:off x="4834277" y="2487613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1" name="Oval 140"/>
            <p:cNvSpPr/>
            <p:nvPr/>
          </p:nvSpPr>
          <p:spPr>
            <a:xfrm>
              <a:off x="4807290" y="2424113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2" name="Rounded Rectangle 141"/>
            <p:cNvSpPr/>
            <p:nvPr/>
          </p:nvSpPr>
          <p:spPr>
            <a:xfrm rot="19115001" flipH="1">
              <a:off x="4775540" y="2592388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3" name="Rounded Rectangle 142"/>
            <p:cNvSpPr/>
            <p:nvPr/>
          </p:nvSpPr>
          <p:spPr>
            <a:xfrm rot="2381177" flipH="1">
              <a:off x="4910477" y="2603500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5031476" y="2796333"/>
            <a:ext cx="228600" cy="301625"/>
            <a:chOff x="4769190" y="2789238"/>
            <a:chExt cx="228600" cy="301625"/>
          </a:xfrm>
        </p:grpSpPr>
        <p:sp>
          <p:nvSpPr>
            <p:cNvPr id="55" name="Rounded Rectangle 155"/>
            <p:cNvSpPr/>
            <p:nvPr/>
          </p:nvSpPr>
          <p:spPr>
            <a:xfrm>
              <a:off x="4827927" y="2852738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6" name="Oval 156"/>
            <p:cNvSpPr/>
            <p:nvPr/>
          </p:nvSpPr>
          <p:spPr>
            <a:xfrm>
              <a:off x="4802527" y="2789238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7" name="Rounded Rectangle 157"/>
            <p:cNvSpPr/>
            <p:nvPr/>
          </p:nvSpPr>
          <p:spPr>
            <a:xfrm rot="19115001" flipH="1">
              <a:off x="4769190" y="2957513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58" name="Rounded Rectangle 158"/>
            <p:cNvSpPr/>
            <p:nvPr/>
          </p:nvSpPr>
          <p:spPr>
            <a:xfrm rot="2381177" flipH="1">
              <a:off x="4904127" y="2968625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62" name="Rounded Rectangle 137"/>
          <p:cNvSpPr/>
          <p:nvPr/>
        </p:nvSpPr>
        <p:spPr>
          <a:xfrm rot="19115001" flipH="1">
            <a:off x="4246481" y="4855188"/>
            <a:ext cx="93663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63" name="Rounded Rectangle 143"/>
          <p:cNvSpPr/>
          <p:nvPr/>
        </p:nvSpPr>
        <p:spPr>
          <a:xfrm>
            <a:off x="4022644" y="4745651"/>
            <a:ext cx="96837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64" name="Oval 144"/>
          <p:cNvSpPr/>
          <p:nvPr/>
        </p:nvSpPr>
        <p:spPr>
          <a:xfrm>
            <a:off x="3995656" y="4682151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65" name="Rounded Rectangle 145"/>
          <p:cNvSpPr/>
          <p:nvPr/>
        </p:nvSpPr>
        <p:spPr>
          <a:xfrm rot="19115001" flipH="1">
            <a:off x="3962319" y="4850426"/>
            <a:ext cx="93662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66" name="Rounded Rectangle 146"/>
          <p:cNvSpPr/>
          <p:nvPr/>
        </p:nvSpPr>
        <p:spPr>
          <a:xfrm rot="2381177" flipH="1">
            <a:off x="4098844" y="4861538"/>
            <a:ext cx="93662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BACC6"/>
              </a:solidFill>
            </a:endParaRPr>
          </a:p>
        </p:txBody>
      </p:sp>
      <p:sp>
        <p:nvSpPr>
          <p:cNvPr id="67" name="Rounded Rectangle 147"/>
          <p:cNvSpPr/>
          <p:nvPr/>
        </p:nvSpPr>
        <p:spPr>
          <a:xfrm>
            <a:off x="4021056" y="5120301"/>
            <a:ext cx="95250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68" name="Oval 148"/>
          <p:cNvSpPr/>
          <p:nvPr/>
        </p:nvSpPr>
        <p:spPr>
          <a:xfrm>
            <a:off x="3994069" y="5056801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69" name="Rounded Rectangle 149"/>
          <p:cNvSpPr/>
          <p:nvPr/>
        </p:nvSpPr>
        <p:spPr>
          <a:xfrm rot="19115001" flipH="1">
            <a:off x="3960731" y="5225076"/>
            <a:ext cx="93663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0" name="Rounded Rectangle 150"/>
          <p:cNvSpPr/>
          <p:nvPr/>
        </p:nvSpPr>
        <p:spPr>
          <a:xfrm rot="2381177" flipH="1">
            <a:off x="4095669" y="5236188"/>
            <a:ext cx="93662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2" name="Rounded Rectangle 159"/>
          <p:cNvSpPr/>
          <p:nvPr/>
        </p:nvSpPr>
        <p:spPr>
          <a:xfrm>
            <a:off x="4021056" y="5485426"/>
            <a:ext cx="95250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3" name="Oval 160"/>
          <p:cNvSpPr/>
          <p:nvPr/>
        </p:nvSpPr>
        <p:spPr>
          <a:xfrm>
            <a:off x="3994069" y="5421926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4" name="Rounded Rectangle 161"/>
          <p:cNvSpPr/>
          <p:nvPr/>
        </p:nvSpPr>
        <p:spPr>
          <a:xfrm rot="19115001" flipH="1">
            <a:off x="3960731" y="5590201"/>
            <a:ext cx="93663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5" name="Rounded Rectangle 162"/>
          <p:cNvSpPr/>
          <p:nvPr/>
        </p:nvSpPr>
        <p:spPr>
          <a:xfrm rot="2381177" flipH="1">
            <a:off x="4095669" y="5601313"/>
            <a:ext cx="93662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7" name="Rounded Rectangle 135"/>
          <p:cNvSpPr/>
          <p:nvPr/>
        </p:nvSpPr>
        <p:spPr>
          <a:xfrm>
            <a:off x="4306806" y="4750413"/>
            <a:ext cx="95250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8" name="Oval 136"/>
          <p:cNvSpPr/>
          <p:nvPr/>
        </p:nvSpPr>
        <p:spPr>
          <a:xfrm>
            <a:off x="4279819" y="4686913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79" name="Rounded Rectangle 138"/>
          <p:cNvSpPr/>
          <p:nvPr/>
        </p:nvSpPr>
        <p:spPr>
          <a:xfrm rot="2381177" flipH="1">
            <a:off x="4383006" y="4866301"/>
            <a:ext cx="92075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86" name="Gruppo 85"/>
          <p:cNvGrpSpPr/>
          <p:nvPr/>
        </p:nvGrpSpPr>
        <p:grpSpPr>
          <a:xfrm>
            <a:off x="4540169" y="4691676"/>
            <a:ext cx="228600" cy="301625"/>
            <a:chOff x="4775540" y="2424113"/>
            <a:chExt cx="228600" cy="301625"/>
          </a:xfrm>
        </p:grpSpPr>
        <p:sp>
          <p:nvSpPr>
            <p:cNvPr id="87" name="Rounded Rectangle 139"/>
            <p:cNvSpPr/>
            <p:nvPr/>
          </p:nvSpPr>
          <p:spPr>
            <a:xfrm>
              <a:off x="4834277" y="2487613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8" name="Oval 140"/>
            <p:cNvSpPr/>
            <p:nvPr/>
          </p:nvSpPr>
          <p:spPr>
            <a:xfrm>
              <a:off x="4807290" y="2424113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89" name="Rounded Rectangle 141"/>
            <p:cNvSpPr/>
            <p:nvPr/>
          </p:nvSpPr>
          <p:spPr>
            <a:xfrm rot="19115001" flipH="1">
              <a:off x="4775540" y="2592388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0" name="Rounded Rectangle 142"/>
            <p:cNvSpPr/>
            <p:nvPr/>
          </p:nvSpPr>
          <p:spPr>
            <a:xfrm rot="2381177" flipH="1">
              <a:off x="4910477" y="2603500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91" name="Gruppo 90"/>
          <p:cNvGrpSpPr/>
          <p:nvPr/>
        </p:nvGrpSpPr>
        <p:grpSpPr>
          <a:xfrm>
            <a:off x="4533819" y="5056801"/>
            <a:ext cx="228600" cy="301625"/>
            <a:chOff x="4769190" y="2789238"/>
            <a:chExt cx="228600" cy="301625"/>
          </a:xfrm>
        </p:grpSpPr>
        <p:sp>
          <p:nvSpPr>
            <p:cNvPr id="92" name="Rounded Rectangle 155"/>
            <p:cNvSpPr/>
            <p:nvPr/>
          </p:nvSpPr>
          <p:spPr>
            <a:xfrm>
              <a:off x="4827927" y="2852738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3" name="Oval 156"/>
            <p:cNvSpPr/>
            <p:nvPr/>
          </p:nvSpPr>
          <p:spPr>
            <a:xfrm>
              <a:off x="4802527" y="2789238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4" name="Rounded Rectangle 157"/>
            <p:cNvSpPr/>
            <p:nvPr/>
          </p:nvSpPr>
          <p:spPr>
            <a:xfrm rot="19115001" flipH="1">
              <a:off x="4769190" y="2957513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95" name="Rounded Rectangle 158"/>
            <p:cNvSpPr/>
            <p:nvPr/>
          </p:nvSpPr>
          <p:spPr>
            <a:xfrm rot="2381177" flipH="1">
              <a:off x="4904127" y="2968625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96" name="TextBox 35"/>
          <p:cNvSpPr txBox="1">
            <a:spLocks noChangeArrowheads="1"/>
          </p:cNvSpPr>
          <p:nvPr/>
        </p:nvSpPr>
        <p:spPr bwMode="auto">
          <a:xfrm>
            <a:off x="609600" y="4277803"/>
            <a:ext cx="30829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0" dirty="0" smtClean="0">
                <a:solidFill>
                  <a:srgbClr val="92D050"/>
                </a:solidFill>
                <a:latin typeface="Britannic Bold" pitchFamily="34" charset="0"/>
              </a:rPr>
              <a:t>58%</a:t>
            </a:r>
            <a:endParaRPr lang="en-US" sz="11000" dirty="0">
              <a:solidFill>
                <a:srgbClr val="92D050"/>
              </a:solidFill>
              <a:latin typeface="Britannic Bold" pitchFamily="34" charset="0"/>
            </a:endParaRPr>
          </a:p>
        </p:txBody>
      </p:sp>
      <p:grpSp>
        <p:nvGrpSpPr>
          <p:cNvPr id="99" name="Gruppo 98"/>
          <p:cNvGrpSpPr/>
          <p:nvPr/>
        </p:nvGrpSpPr>
        <p:grpSpPr>
          <a:xfrm>
            <a:off x="4802455" y="4698771"/>
            <a:ext cx="228600" cy="301625"/>
            <a:chOff x="4775540" y="2424113"/>
            <a:chExt cx="228600" cy="301625"/>
          </a:xfrm>
        </p:grpSpPr>
        <p:sp>
          <p:nvSpPr>
            <p:cNvPr id="100" name="Rounded Rectangle 139"/>
            <p:cNvSpPr/>
            <p:nvPr/>
          </p:nvSpPr>
          <p:spPr>
            <a:xfrm>
              <a:off x="4834277" y="2487613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1" name="Oval 140"/>
            <p:cNvSpPr/>
            <p:nvPr/>
          </p:nvSpPr>
          <p:spPr>
            <a:xfrm>
              <a:off x="4807290" y="2424113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2" name="Rounded Rectangle 141"/>
            <p:cNvSpPr/>
            <p:nvPr/>
          </p:nvSpPr>
          <p:spPr>
            <a:xfrm rot="19115001" flipH="1">
              <a:off x="4775540" y="2592388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3" name="Rounded Rectangle 142"/>
            <p:cNvSpPr/>
            <p:nvPr/>
          </p:nvSpPr>
          <p:spPr>
            <a:xfrm rot="2381177" flipH="1">
              <a:off x="4910477" y="2603500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104" name="Gruppo 103"/>
          <p:cNvGrpSpPr/>
          <p:nvPr/>
        </p:nvGrpSpPr>
        <p:grpSpPr>
          <a:xfrm>
            <a:off x="4796105" y="5063896"/>
            <a:ext cx="228600" cy="301625"/>
            <a:chOff x="4769190" y="2789238"/>
            <a:chExt cx="228600" cy="301625"/>
          </a:xfrm>
        </p:grpSpPr>
        <p:sp>
          <p:nvSpPr>
            <p:cNvPr id="105" name="Rounded Rectangle 155"/>
            <p:cNvSpPr/>
            <p:nvPr/>
          </p:nvSpPr>
          <p:spPr>
            <a:xfrm>
              <a:off x="4827927" y="2852738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6" name="Oval 156"/>
            <p:cNvSpPr/>
            <p:nvPr/>
          </p:nvSpPr>
          <p:spPr>
            <a:xfrm>
              <a:off x="4802527" y="2789238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7" name="Rounded Rectangle 157"/>
            <p:cNvSpPr/>
            <p:nvPr/>
          </p:nvSpPr>
          <p:spPr>
            <a:xfrm rot="19115001" flipH="1">
              <a:off x="4769190" y="2957513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08" name="Rounded Rectangle 158"/>
            <p:cNvSpPr/>
            <p:nvPr/>
          </p:nvSpPr>
          <p:spPr>
            <a:xfrm rot="2381177" flipH="1">
              <a:off x="4904127" y="2968625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grpSp>
        <p:nvGrpSpPr>
          <p:cNvPr id="109" name="Gruppo 108"/>
          <p:cNvGrpSpPr/>
          <p:nvPr/>
        </p:nvGrpSpPr>
        <p:grpSpPr>
          <a:xfrm>
            <a:off x="4191066" y="3153583"/>
            <a:ext cx="228600" cy="301625"/>
            <a:chOff x="4775540" y="2424113"/>
            <a:chExt cx="228600" cy="301625"/>
          </a:xfrm>
        </p:grpSpPr>
        <p:sp>
          <p:nvSpPr>
            <p:cNvPr id="110" name="Rounded Rectangle 139"/>
            <p:cNvSpPr/>
            <p:nvPr/>
          </p:nvSpPr>
          <p:spPr>
            <a:xfrm>
              <a:off x="4834277" y="2487613"/>
              <a:ext cx="96838" cy="238125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1" name="Oval 140"/>
            <p:cNvSpPr/>
            <p:nvPr/>
          </p:nvSpPr>
          <p:spPr>
            <a:xfrm>
              <a:off x="4807290" y="2424113"/>
              <a:ext cx="152400" cy="152400"/>
            </a:xfrm>
            <a:prstGeom prst="ellipse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2" name="Rounded Rectangle 141"/>
            <p:cNvSpPr/>
            <p:nvPr/>
          </p:nvSpPr>
          <p:spPr>
            <a:xfrm rot="19115001" flipH="1">
              <a:off x="4775540" y="2592388"/>
              <a:ext cx="93662" cy="30162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  <p:sp>
          <p:nvSpPr>
            <p:cNvPr id="113" name="Rounded Rectangle 142"/>
            <p:cNvSpPr/>
            <p:nvPr/>
          </p:nvSpPr>
          <p:spPr>
            <a:xfrm rot="2381177" flipH="1">
              <a:off x="4910477" y="2603500"/>
              <a:ext cx="93663" cy="30163"/>
            </a:xfrm>
            <a:prstGeom prst="roundRect">
              <a:avLst/>
            </a:prstGeom>
            <a:solidFill>
              <a:srgbClr val="4BAC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4BACC6"/>
                </a:solidFill>
              </a:endParaRPr>
            </a:p>
          </p:txBody>
        </p:sp>
      </p:grpSp>
      <p:sp>
        <p:nvSpPr>
          <p:cNvPr id="114" name="TextBox 134"/>
          <p:cNvSpPr txBox="1"/>
          <p:nvPr/>
        </p:nvSpPr>
        <p:spPr>
          <a:xfrm>
            <a:off x="4909611" y="5355184"/>
            <a:ext cx="4096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Britannic Bold"/>
                <a:cs typeface="Britannic Bold"/>
              </a:rPr>
              <a:t>NON ABBIAMO PRESO IN CONSIDERAZIONE QUESTA POSSIBILITA’</a:t>
            </a:r>
            <a:endParaRPr lang="en-US" sz="16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cxnSp>
        <p:nvCxnSpPr>
          <p:cNvPr id="115" name="Straight Connector 34"/>
          <p:cNvCxnSpPr/>
          <p:nvPr/>
        </p:nvCxnSpPr>
        <p:spPr>
          <a:xfrm>
            <a:off x="5368632" y="5383369"/>
            <a:ext cx="35941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33"/>
          <p:cNvSpPr txBox="1">
            <a:spLocks noChangeArrowheads="1"/>
          </p:cNvSpPr>
          <p:nvPr/>
        </p:nvSpPr>
        <p:spPr bwMode="auto">
          <a:xfrm>
            <a:off x="7087783" y="4129473"/>
            <a:ext cx="19067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8800" dirty="0">
                <a:solidFill>
                  <a:srgbClr val="92D050"/>
                </a:solidFill>
                <a:latin typeface="Britannic Bold" pitchFamily="34" charset="0"/>
              </a:rPr>
              <a:t>NO</a:t>
            </a:r>
          </a:p>
        </p:txBody>
      </p:sp>
      <p:sp>
        <p:nvSpPr>
          <p:cNvPr id="117" name="Rounded Rectangle 147"/>
          <p:cNvSpPr/>
          <p:nvPr/>
        </p:nvSpPr>
        <p:spPr>
          <a:xfrm>
            <a:off x="4324382" y="5112897"/>
            <a:ext cx="95250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18" name="Oval 148"/>
          <p:cNvSpPr/>
          <p:nvPr/>
        </p:nvSpPr>
        <p:spPr>
          <a:xfrm>
            <a:off x="4297395" y="5049397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19" name="Rounded Rectangle 149"/>
          <p:cNvSpPr/>
          <p:nvPr/>
        </p:nvSpPr>
        <p:spPr>
          <a:xfrm rot="19115001" flipH="1">
            <a:off x="4264057" y="5217672"/>
            <a:ext cx="93663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0" name="Rounded Rectangle 150"/>
          <p:cNvSpPr/>
          <p:nvPr/>
        </p:nvSpPr>
        <p:spPr>
          <a:xfrm rot="2381177" flipH="1">
            <a:off x="4398995" y="5228784"/>
            <a:ext cx="93662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1" name="Rounded Rectangle 159"/>
          <p:cNvSpPr/>
          <p:nvPr/>
        </p:nvSpPr>
        <p:spPr>
          <a:xfrm>
            <a:off x="4324382" y="5478022"/>
            <a:ext cx="95250" cy="23812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2" name="Oval 160"/>
          <p:cNvSpPr/>
          <p:nvPr/>
        </p:nvSpPr>
        <p:spPr>
          <a:xfrm>
            <a:off x="4297395" y="5414522"/>
            <a:ext cx="152400" cy="15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3" name="Rounded Rectangle 161"/>
          <p:cNvSpPr/>
          <p:nvPr/>
        </p:nvSpPr>
        <p:spPr>
          <a:xfrm rot="19115001" flipH="1">
            <a:off x="4264057" y="5582797"/>
            <a:ext cx="93663" cy="301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4" name="Rounded Rectangle 162"/>
          <p:cNvSpPr/>
          <p:nvPr/>
        </p:nvSpPr>
        <p:spPr>
          <a:xfrm rot="2381177" flipH="1">
            <a:off x="4398995" y="5593909"/>
            <a:ext cx="93662" cy="301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25" name="Freeform 47"/>
          <p:cNvSpPr>
            <a:spLocks noChangeAspect="1" noEditPoints="1"/>
          </p:cNvSpPr>
          <p:nvPr/>
        </p:nvSpPr>
        <p:spPr bwMode="auto">
          <a:xfrm>
            <a:off x="8126438" y="44595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126" name="Rettangolo arrotondato 125"/>
          <p:cNvSpPr/>
          <p:nvPr/>
        </p:nvSpPr>
        <p:spPr bwMode="auto">
          <a:xfrm>
            <a:off x="6265410" y="923344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24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33292"/>
            <a:ext cx="7737815" cy="409575"/>
          </a:xfrm>
        </p:spPr>
        <p:txBody>
          <a:bodyPr/>
          <a:lstStyle/>
          <a:p>
            <a:pPr algn="l" eaLnBrk="1" hangingPunct="1"/>
            <a:r>
              <a:rPr lang="it-IT" sz="2000" b="1" dirty="0" smtClean="0"/>
              <a:t>Il livello di accordo su alcune affermazioni relative alle scuole d’infanzia cattoliche o di ispirazione cristiana. Cosa ne pensano i genitori che non hanno mandato i figli in una di queste strutture.</a:t>
            </a:r>
            <a:endParaRPr lang="it-IT" sz="2000" dirty="0" smtClean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044751706"/>
              </p:ext>
            </p:extLst>
          </p:nvPr>
        </p:nvGraphicFramePr>
        <p:xfrm>
          <a:off x="523783" y="1233997"/>
          <a:ext cx="7936636" cy="514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107" y="6472515"/>
            <a:ext cx="86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399 </a:t>
            </a:r>
            <a:r>
              <a:rPr lang="it-IT" sz="1400" b="1" dirty="0" smtClean="0">
                <a:solidFill>
                  <a:srgbClr val="1F497D"/>
                </a:solidFill>
              </a:rPr>
              <a:t>(totale genitori che hanno mandato il proprio figlio in </a:t>
            </a:r>
            <a:r>
              <a:rPr lang="it-IT" sz="1400" b="1" dirty="0">
                <a:solidFill>
                  <a:srgbClr val="1F497D"/>
                </a:solidFill>
              </a:rPr>
              <a:t>una scuola laica, </a:t>
            </a:r>
            <a:r>
              <a:rPr lang="it-IT" sz="1400" b="1" dirty="0" smtClean="0">
                <a:solidFill>
                  <a:srgbClr val="1F497D"/>
                </a:solidFill>
              </a:rPr>
              <a:t>comunale/statale)</a:t>
            </a:r>
            <a:endParaRPr lang="it-IT" sz="1400" b="1" dirty="0">
              <a:solidFill>
                <a:srgbClr val="1F497D"/>
              </a:solidFill>
            </a:endParaRPr>
          </a:p>
        </p:txBody>
      </p:sp>
      <p:sp>
        <p:nvSpPr>
          <p:cNvPr id="7" name="Freeform 47"/>
          <p:cNvSpPr>
            <a:spLocks noChangeAspect="1" noEditPoints="1"/>
          </p:cNvSpPr>
          <p:nvPr/>
        </p:nvSpPr>
        <p:spPr bwMode="auto">
          <a:xfrm>
            <a:off x="8126438" y="44595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6265410" y="923344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25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ccia 32"/>
          <p:cNvSpPr/>
          <p:nvPr/>
        </p:nvSpPr>
        <p:spPr>
          <a:xfrm rot="2919262">
            <a:off x="7152292" y="4986182"/>
            <a:ext cx="653251" cy="547205"/>
          </a:xfrm>
          <a:prstGeom prst="teardrop">
            <a:avLst>
              <a:gd name="adj" fmla="val 13913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8" name="Goccia 37"/>
          <p:cNvSpPr/>
          <p:nvPr/>
        </p:nvSpPr>
        <p:spPr>
          <a:xfrm rot="2919262">
            <a:off x="6748461" y="5990736"/>
            <a:ext cx="408373" cy="296231"/>
          </a:xfrm>
          <a:prstGeom prst="teardrop">
            <a:avLst>
              <a:gd name="adj" fmla="val 13913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8" name="Goccia 27"/>
          <p:cNvSpPr/>
          <p:nvPr/>
        </p:nvSpPr>
        <p:spPr>
          <a:xfrm rot="2919262">
            <a:off x="7742797" y="4676792"/>
            <a:ext cx="408373" cy="296231"/>
          </a:xfrm>
          <a:prstGeom prst="teardrop">
            <a:avLst>
              <a:gd name="adj" fmla="val 13913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29" name="Group 265"/>
          <p:cNvGrpSpPr>
            <a:grpSpLocks noChangeAspect="1"/>
          </p:cNvGrpSpPr>
          <p:nvPr/>
        </p:nvGrpSpPr>
        <p:grpSpPr>
          <a:xfrm>
            <a:off x="8332282" y="4560830"/>
            <a:ext cx="511092" cy="370435"/>
            <a:chOff x="5981701" y="1916113"/>
            <a:chExt cx="755650" cy="547688"/>
          </a:xfrm>
          <a:solidFill>
            <a:schemeClr val="accent4">
              <a:lumMod val="75000"/>
            </a:schemeClr>
          </a:solidFill>
        </p:grpSpPr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223001" y="1968501"/>
              <a:ext cx="460375" cy="458788"/>
            </a:xfrm>
            <a:custGeom>
              <a:avLst/>
              <a:gdLst/>
              <a:ahLst/>
              <a:cxnLst>
                <a:cxn ang="0">
                  <a:pos x="25" y="386"/>
                </a:cxn>
                <a:cxn ang="0">
                  <a:pos x="42" y="387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113" y="368"/>
                </a:cxn>
                <a:cxn ang="0">
                  <a:pos x="134" y="362"/>
                </a:cxn>
                <a:cxn ang="0">
                  <a:pos x="168" y="332"/>
                </a:cxn>
                <a:cxn ang="0">
                  <a:pos x="168" y="332"/>
                </a:cxn>
                <a:cxn ang="0">
                  <a:pos x="197" y="308"/>
                </a:cxn>
                <a:cxn ang="0">
                  <a:pos x="393" y="138"/>
                </a:cxn>
                <a:cxn ang="0">
                  <a:pos x="255" y="0"/>
                </a:cxn>
                <a:cxn ang="0">
                  <a:pos x="99" y="179"/>
                </a:cxn>
                <a:cxn ang="0">
                  <a:pos x="60" y="223"/>
                </a:cxn>
                <a:cxn ang="0">
                  <a:pos x="60" y="223"/>
                </a:cxn>
                <a:cxn ang="0">
                  <a:pos x="30" y="257"/>
                </a:cxn>
                <a:cxn ang="0">
                  <a:pos x="24" y="278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5" y="350"/>
                </a:cxn>
                <a:cxn ang="0">
                  <a:pos x="5" y="367"/>
                </a:cxn>
                <a:cxn ang="0">
                  <a:pos x="25" y="386"/>
                </a:cxn>
                <a:cxn ang="0">
                  <a:pos x="231" y="259"/>
                </a:cxn>
                <a:cxn ang="0">
                  <a:pos x="169" y="312"/>
                </a:cxn>
                <a:cxn ang="0">
                  <a:pos x="80" y="223"/>
                </a:cxn>
                <a:cxn ang="0">
                  <a:pos x="134" y="161"/>
                </a:cxn>
                <a:cxn ang="0">
                  <a:pos x="231" y="259"/>
                </a:cxn>
              </a:cxnLst>
              <a:rect l="0" t="0" r="r" b="b"/>
              <a:pathLst>
                <a:path w="393" h="391">
                  <a:moveTo>
                    <a:pt x="25" y="386"/>
                  </a:moveTo>
                  <a:cubicBezTo>
                    <a:pt x="30" y="391"/>
                    <a:pt x="37" y="391"/>
                    <a:pt x="42" y="387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113" y="368"/>
                    <a:pt x="113" y="368"/>
                    <a:pt x="113" y="368"/>
                  </a:cubicBezTo>
                  <a:cubicBezTo>
                    <a:pt x="121" y="369"/>
                    <a:pt x="128" y="367"/>
                    <a:pt x="134" y="36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393" y="138"/>
                    <a:pt x="393" y="138"/>
                    <a:pt x="393" y="13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5" y="263"/>
                    <a:pt x="23" y="271"/>
                    <a:pt x="24" y="278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0" y="354"/>
                    <a:pt x="0" y="362"/>
                    <a:pt x="5" y="367"/>
                  </a:cubicBezTo>
                  <a:lnTo>
                    <a:pt x="25" y="386"/>
                  </a:lnTo>
                  <a:close/>
                  <a:moveTo>
                    <a:pt x="231" y="259"/>
                  </a:moveTo>
                  <a:cubicBezTo>
                    <a:pt x="169" y="312"/>
                    <a:pt x="169" y="312"/>
                    <a:pt x="169" y="312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134" y="161"/>
                    <a:pt x="134" y="161"/>
                    <a:pt x="134" y="161"/>
                  </a:cubicBezTo>
                  <a:lnTo>
                    <a:pt x="231" y="2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6516688" y="1916113"/>
              <a:ext cx="220663" cy="220663"/>
            </a:xfrm>
            <a:custGeom>
              <a:avLst/>
              <a:gdLst/>
              <a:ahLst/>
              <a:cxnLst>
                <a:cxn ang="0">
                  <a:pos x="182" y="158"/>
                </a:cxn>
                <a:cxn ang="0">
                  <a:pos x="30" y="5"/>
                </a:cxn>
                <a:cxn ang="0">
                  <a:pos x="13" y="5"/>
                </a:cxn>
                <a:cxn ang="0">
                  <a:pos x="5" y="12"/>
                </a:cxn>
                <a:cxn ang="0">
                  <a:pos x="5" y="29"/>
                </a:cxn>
                <a:cxn ang="0">
                  <a:pos x="12" y="36"/>
                </a:cxn>
                <a:cxn ang="0">
                  <a:pos x="151" y="176"/>
                </a:cxn>
                <a:cxn ang="0">
                  <a:pos x="151" y="176"/>
                </a:cxn>
                <a:cxn ang="0">
                  <a:pos x="158" y="183"/>
                </a:cxn>
                <a:cxn ang="0">
                  <a:pos x="175" y="183"/>
                </a:cxn>
                <a:cxn ang="0">
                  <a:pos x="182" y="175"/>
                </a:cxn>
                <a:cxn ang="0">
                  <a:pos x="182" y="158"/>
                </a:cxn>
              </a:cxnLst>
              <a:rect l="0" t="0" r="r" b="b"/>
              <a:pathLst>
                <a:path w="187" h="188">
                  <a:moveTo>
                    <a:pt x="182" y="15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5" y="0"/>
                    <a:pt x="17" y="0"/>
                    <a:pt x="13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7"/>
                    <a:pt x="0" y="25"/>
                    <a:pt x="5" y="2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62" y="187"/>
                    <a:pt x="170" y="188"/>
                    <a:pt x="175" y="183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7" y="171"/>
                    <a:pt x="187" y="163"/>
                    <a:pt x="182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5981701" y="2393951"/>
              <a:ext cx="238125" cy="69850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69" y="38"/>
                </a:cxn>
                <a:cxn ang="0">
                  <a:pos x="92" y="45"/>
                </a:cxn>
                <a:cxn ang="0">
                  <a:pos x="117" y="53"/>
                </a:cxn>
                <a:cxn ang="0">
                  <a:pos x="147" y="59"/>
                </a:cxn>
                <a:cxn ang="0">
                  <a:pos x="179" y="54"/>
                </a:cxn>
                <a:cxn ang="0">
                  <a:pos x="202" y="33"/>
                </a:cxn>
                <a:cxn ang="0">
                  <a:pos x="175" y="35"/>
                </a:cxn>
                <a:cxn ang="0">
                  <a:pos x="153" y="28"/>
                </a:cxn>
                <a:cxn ang="0">
                  <a:pos x="105" y="7"/>
                </a:cxn>
                <a:cxn ang="0">
                  <a:pos x="74" y="0"/>
                </a:cxn>
                <a:cxn ang="0">
                  <a:pos x="40" y="6"/>
                </a:cxn>
                <a:cxn ang="0">
                  <a:pos x="14" y="25"/>
                </a:cxn>
                <a:cxn ang="0">
                  <a:pos x="0" y="52"/>
                </a:cxn>
                <a:cxn ang="0">
                  <a:pos x="26" y="41"/>
                </a:cxn>
                <a:cxn ang="0">
                  <a:pos x="49" y="36"/>
                </a:cxn>
              </a:cxnLst>
              <a:rect l="0" t="0" r="r" b="b"/>
              <a:pathLst>
                <a:path w="202" h="60">
                  <a:moveTo>
                    <a:pt x="49" y="36"/>
                  </a:moveTo>
                  <a:cubicBezTo>
                    <a:pt x="56" y="36"/>
                    <a:pt x="62" y="37"/>
                    <a:pt x="69" y="38"/>
                  </a:cubicBezTo>
                  <a:cubicBezTo>
                    <a:pt x="76" y="40"/>
                    <a:pt x="84" y="42"/>
                    <a:pt x="92" y="45"/>
                  </a:cubicBezTo>
                  <a:cubicBezTo>
                    <a:pt x="99" y="47"/>
                    <a:pt x="108" y="50"/>
                    <a:pt x="117" y="53"/>
                  </a:cubicBezTo>
                  <a:cubicBezTo>
                    <a:pt x="126" y="56"/>
                    <a:pt x="136" y="58"/>
                    <a:pt x="147" y="59"/>
                  </a:cubicBezTo>
                  <a:cubicBezTo>
                    <a:pt x="157" y="60"/>
                    <a:pt x="169" y="58"/>
                    <a:pt x="179" y="54"/>
                  </a:cubicBezTo>
                  <a:cubicBezTo>
                    <a:pt x="189" y="49"/>
                    <a:pt x="197" y="42"/>
                    <a:pt x="202" y="33"/>
                  </a:cubicBezTo>
                  <a:cubicBezTo>
                    <a:pt x="192" y="35"/>
                    <a:pt x="183" y="36"/>
                    <a:pt x="175" y="35"/>
                  </a:cubicBezTo>
                  <a:cubicBezTo>
                    <a:pt x="167" y="34"/>
                    <a:pt x="160" y="31"/>
                    <a:pt x="153" y="28"/>
                  </a:cubicBezTo>
                  <a:cubicBezTo>
                    <a:pt x="139" y="22"/>
                    <a:pt x="123" y="13"/>
                    <a:pt x="105" y="7"/>
                  </a:cubicBezTo>
                  <a:cubicBezTo>
                    <a:pt x="95" y="4"/>
                    <a:pt x="85" y="1"/>
                    <a:pt x="74" y="0"/>
                  </a:cubicBezTo>
                  <a:cubicBezTo>
                    <a:pt x="63" y="0"/>
                    <a:pt x="51" y="2"/>
                    <a:pt x="40" y="6"/>
                  </a:cubicBezTo>
                  <a:cubicBezTo>
                    <a:pt x="30" y="11"/>
                    <a:pt x="21" y="18"/>
                    <a:pt x="14" y="25"/>
                  </a:cubicBezTo>
                  <a:cubicBezTo>
                    <a:pt x="8" y="33"/>
                    <a:pt x="3" y="42"/>
                    <a:pt x="0" y="52"/>
                  </a:cubicBezTo>
                  <a:cubicBezTo>
                    <a:pt x="9" y="48"/>
                    <a:pt x="18" y="44"/>
                    <a:pt x="26" y="41"/>
                  </a:cubicBezTo>
                  <a:cubicBezTo>
                    <a:pt x="34" y="39"/>
                    <a:pt x="42" y="37"/>
                    <a:pt x="4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sp>
        <p:nvSpPr>
          <p:cNvPr id="22" name="Goccia 21"/>
          <p:cNvSpPr/>
          <p:nvPr/>
        </p:nvSpPr>
        <p:spPr>
          <a:xfrm rot="2919262">
            <a:off x="8044649" y="3966552"/>
            <a:ext cx="408373" cy="296231"/>
          </a:xfrm>
          <a:prstGeom prst="teardrop">
            <a:avLst>
              <a:gd name="adj" fmla="val 13913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Goccia 3"/>
          <p:cNvSpPr/>
          <p:nvPr/>
        </p:nvSpPr>
        <p:spPr>
          <a:xfrm rot="2919262">
            <a:off x="8007663" y="3237082"/>
            <a:ext cx="408373" cy="296231"/>
          </a:xfrm>
          <a:prstGeom prst="teardrop">
            <a:avLst>
              <a:gd name="adj" fmla="val 13913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33292"/>
            <a:ext cx="7757303" cy="409575"/>
          </a:xfrm>
        </p:spPr>
        <p:txBody>
          <a:bodyPr/>
          <a:lstStyle/>
          <a:p>
            <a:pPr algn="l" eaLnBrk="1" hangingPunct="1"/>
            <a:r>
              <a:rPr lang="it-IT" sz="2000" b="1" dirty="0" smtClean="0"/>
              <a:t>Il livello di accordo su alcune affermazioni relative alle scuole d’infanzia cattoliche o di ispirazione cristiana. Cosa ne pensano i genitori che non hanno mandato i figli in una di queste strutture.</a:t>
            </a:r>
            <a:br>
              <a:rPr lang="it-IT" sz="2000" b="1" dirty="0" smtClean="0"/>
            </a:br>
            <a:r>
              <a:rPr lang="it-IT" sz="1600" b="1" i="1" dirty="0"/>
              <a:t>- analisi per frequenza alla messa -</a:t>
            </a:r>
            <a:endParaRPr lang="it-IT" sz="1600" i="1" dirty="0" smtClean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394601402"/>
              </p:ext>
            </p:extLst>
          </p:nvPr>
        </p:nvGraphicFramePr>
        <p:xfrm>
          <a:off x="692459" y="1426469"/>
          <a:ext cx="7936636" cy="504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265"/>
          <p:cNvGrpSpPr>
            <a:grpSpLocks noChangeAspect="1"/>
          </p:cNvGrpSpPr>
          <p:nvPr/>
        </p:nvGrpSpPr>
        <p:grpSpPr>
          <a:xfrm>
            <a:off x="8597148" y="3121120"/>
            <a:ext cx="511092" cy="370435"/>
            <a:chOff x="5981701" y="1916113"/>
            <a:chExt cx="755650" cy="547688"/>
          </a:xfrm>
          <a:solidFill>
            <a:schemeClr val="accent4">
              <a:lumMod val="75000"/>
            </a:schemeClr>
          </a:solidFill>
        </p:grpSpPr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223001" y="1968501"/>
              <a:ext cx="460375" cy="458788"/>
            </a:xfrm>
            <a:custGeom>
              <a:avLst/>
              <a:gdLst/>
              <a:ahLst/>
              <a:cxnLst>
                <a:cxn ang="0">
                  <a:pos x="25" y="386"/>
                </a:cxn>
                <a:cxn ang="0">
                  <a:pos x="42" y="387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113" y="368"/>
                </a:cxn>
                <a:cxn ang="0">
                  <a:pos x="134" y="362"/>
                </a:cxn>
                <a:cxn ang="0">
                  <a:pos x="168" y="332"/>
                </a:cxn>
                <a:cxn ang="0">
                  <a:pos x="168" y="332"/>
                </a:cxn>
                <a:cxn ang="0">
                  <a:pos x="197" y="308"/>
                </a:cxn>
                <a:cxn ang="0">
                  <a:pos x="393" y="138"/>
                </a:cxn>
                <a:cxn ang="0">
                  <a:pos x="255" y="0"/>
                </a:cxn>
                <a:cxn ang="0">
                  <a:pos x="99" y="179"/>
                </a:cxn>
                <a:cxn ang="0">
                  <a:pos x="60" y="223"/>
                </a:cxn>
                <a:cxn ang="0">
                  <a:pos x="60" y="223"/>
                </a:cxn>
                <a:cxn ang="0">
                  <a:pos x="30" y="257"/>
                </a:cxn>
                <a:cxn ang="0">
                  <a:pos x="24" y="278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5" y="350"/>
                </a:cxn>
                <a:cxn ang="0">
                  <a:pos x="5" y="367"/>
                </a:cxn>
                <a:cxn ang="0">
                  <a:pos x="25" y="386"/>
                </a:cxn>
                <a:cxn ang="0">
                  <a:pos x="231" y="259"/>
                </a:cxn>
                <a:cxn ang="0">
                  <a:pos x="169" y="312"/>
                </a:cxn>
                <a:cxn ang="0">
                  <a:pos x="80" y="223"/>
                </a:cxn>
                <a:cxn ang="0">
                  <a:pos x="134" y="161"/>
                </a:cxn>
                <a:cxn ang="0">
                  <a:pos x="231" y="259"/>
                </a:cxn>
              </a:cxnLst>
              <a:rect l="0" t="0" r="r" b="b"/>
              <a:pathLst>
                <a:path w="393" h="391">
                  <a:moveTo>
                    <a:pt x="25" y="386"/>
                  </a:moveTo>
                  <a:cubicBezTo>
                    <a:pt x="30" y="391"/>
                    <a:pt x="37" y="391"/>
                    <a:pt x="42" y="387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113" y="368"/>
                    <a:pt x="113" y="368"/>
                    <a:pt x="113" y="368"/>
                  </a:cubicBezTo>
                  <a:cubicBezTo>
                    <a:pt x="121" y="369"/>
                    <a:pt x="128" y="367"/>
                    <a:pt x="134" y="36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393" y="138"/>
                    <a:pt x="393" y="138"/>
                    <a:pt x="393" y="13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5" y="263"/>
                    <a:pt x="23" y="271"/>
                    <a:pt x="24" y="278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0" y="354"/>
                    <a:pt x="0" y="362"/>
                    <a:pt x="5" y="367"/>
                  </a:cubicBezTo>
                  <a:lnTo>
                    <a:pt x="25" y="386"/>
                  </a:lnTo>
                  <a:close/>
                  <a:moveTo>
                    <a:pt x="231" y="259"/>
                  </a:moveTo>
                  <a:cubicBezTo>
                    <a:pt x="169" y="312"/>
                    <a:pt x="169" y="312"/>
                    <a:pt x="169" y="312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134" y="161"/>
                    <a:pt x="134" y="161"/>
                    <a:pt x="134" y="161"/>
                  </a:cubicBezTo>
                  <a:lnTo>
                    <a:pt x="231" y="2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6516688" y="1916113"/>
              <a:ext cx="220663" cy="220663"/>
            </a:xfrm>
            <a:custGeom>
              <a:avLst/>
              <a:gdLst/>
              <a:ahLst/>
              <a:cxnLst>
                <a:cxn ang="0">
                  <a:pos x="182" y="158"/>
                </a:cxn>
                <a:cxn ang="0">
                  <a:pos x="30" y="5"/>
                </a:cxn>
                <a:cxn ang="0">
                  <a:pos x="13" y="5"/>
                </a:cxn>
                <a:cxn ang="0">
                  <a:pos x="5" y="12"/>
                </a:cxn>
                <a:cxn ang="0">
                  <a:pos x="5" y="29"/>
                </a:cxn>
                <a:cxn ang="0">
                  <a:pos x="12" y="36"/>
                </a:cxn>
                <a:cxn ang="0">
                  <a:pos x="151" y="176"/>
                </a:cxn>
                <a:cxn ang="0">
                  <a:pos x="151" y="176"/>
                </a:cxn>
                <a:cxn ang="0">
                  <a:pos x="158" y="183"/>
                </a:cxn>
                <a:cxn ang="0">
                  <a:pos x="175" y="183"/>
                </a:cxn>
                <a:cxn ang="0">
                  <a:pos x="182" y="175"/>
                </a:cxn>
                <a:cxn ang="0">
                  <a:pos x="182" y="158"/>
                </a:cxn>
              </a:cxnLst>
              <a:rect l="0" t="0" r="r" b="b"/>
              <a:pathLst>
                <a:path w="187" h="188">
                  <a:moveTo>
                    <a:pt x="182" y="15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5" y="0"/>
                    <a:pt x="17" y="0"/>
                    <a:pt x="13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7"/>
                    <a:pt x="0" y="25"/>
                    <a:pt x="5" y="2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62" y="187"/>
                    <a:pt x="170" y="188"/>
                    <a:pt x="175" y="183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7" y="171"/>
                    <a:pt x="187" y="163"/>
                    <a:pt x="182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81701" y="2393951"/>
              <a:ext cx="238125" cy="69850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69" y="38"/>
                </a:cxn>
                <a:cxn ang="0">
                  <a:pos x="92" y="45"/>
                </a:cxn>
                <a:cxn ang="0">
                  <a:pos x="117" y="53"/>
                </a:cxn>
                <a:cxn ang="0">
                  <a:pos x="147" y="59"/>
                </a:cxn>
                <a:cxn ang="0">
                  <a:pos x="179" y="54"/>
                </a:cxn>
                <a:cxn ang="0">
                  <a:pos x="202" y="33"/>
                </a:cxn>
                <a:cxn ang="0">
                  <a:pos x="175" y="35"/>
                </a:cxn>
                <a:cxn ang="0">
                  <a:pos x="153" y="28"/>
                </a:cxn>
                <a:cxn ang="0">
                  <a:pos x="105" y="7"/>
                </a:cxn>
                <a:cxn ang="0">
                  <a:pos x="74" y="0"/>
                </a:cxn>
                <a:cxn ang="0">
                  <a:pos x="40" y="6"/>
                </a:cxn>
                <a:cxn ang="0">
                  <a:pos x="14" y="25"/>
                </a:cxn>
                <a:cxn ang="0">
                  <a:pos x="0" y="52"/>
                </a:cxn>
                <a:cxn ang="0">
                  <a:pos x="26" y="41"/>
                </a:cxn>
                <a:cxn ang="0">
                  <a:pos x="49" y="36"/>
                </a:cxn>
              </a:cxnLst>
              <a:rect l="0" t="0" r="r" b="b"/>
              <a:pathLst>
                <a:path w="202" h="60">
                  <a:moveTo>
                    <a:pt x="49" y="36"/>
                  </a:moveTo>
                  <a:cubicBezTo>
                    <a:pt x="56" y="36"/>
                    <a:pt x="62" y="37"/>
                    <a:pt x="69" y="38"/>
                  </a:cubicBezTo>
                  <a:cubicBezTo>
                    <a:pt x="76" y="40"/>
                    <a:pt x="84" y="42"/>
                    <a:pt x="92" y="45"/>
                  </a:cubicBezTo>
                  <a:cubicBezTo>
                    <a:pt x="99" y="47"/>
                    <a:pt x="108" y="50"/>
                    <a:pt x="117" y="53"/>
                  </a:cubicBezTo>
                  <a:cubicBezTo>
                    <a:pt x="126" y="56"/>
                    <a:pt x="136" y="58"/>
                    <a:pt x="147" y="59"/>
                  </a:cubicBezTo>
                  <a:cubicBezTo>
                    <a:pt x="157" y="60"/>
                    <a:pt x="169" y="58"/>
                    <a:pt x="179" y="54"/>
                  </a:cubicBezTo>
                  <a:cubicBezTo>
                    <a:pt x="189" y="49"/>
                    <a:pt x="197" y="42"/>
                    <a:pt x="202" y="33"/>
                  </a:cubicBezTo>
                  <a:cubicBezTo>
                    <a:pt x="192" y="35"/>
                    <a:pt x="183" y="36"/>
                    <a:pt x="175" y="35"/>
                  </a:cubicBezTo>
                  <a:cubicBezTo>
                    <a:pt x="167" y="34"/>
                    <a:pt x="160" y="31"/>
                    <a:pt x="153" y="28"/>
                  </a:cubicBezTo>
                  <a:cubicBezTo>
                    <a:pt x="139" y="22"/>
                    <a:pt x="123" y="13"/>
                    <a:pt x="105" y="7"/>
                  </a:cubicBezTo>
                  <a:cubicBezTo>
                    <a:pt x="95" y="4"/>
                    <a:pt x="85" y="1"/>
                    <a:pt x="74" y="0"/>
                  </a:cubicBezTo>
                  <a:cubicBezTo>
                    <a:pt x="63" y="0"/>
                    <a:pt x="51" y="2"/>
                    <a:pt x="40" y="6"/>
                  </a:cubicBezTo>
                  <a:cubicBezTo>
                    <a:pt x="30" y="11"/>
                    <a:pt x="21" y="18"/>
                    <a:pt x="14" y="25"/>
                  </a:cubicBezTo>
                  <a:cubicBezTo>
                    <a:pt x="8" y="33"/>
                    <a:pt x="3" y="42"/>
                    <a:pt x="0" y="52"/>
                  </a:cubicBezTo>
                  <a:cubicBezTo>
                    <a:pt x="9" y="48"/>
                    <a:pt x="18" y="44"/>
                    <a:pt x="26" y="41"/>
                  </a:cubicBezTo>
                  <a:cubicBezTo>
                    <a:pt x="34" y="39"/>
                    <a:pt x="42" y="37"/>
                    <a:pt x="4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23" name="Group 265"/>
          <p:cNvGrpSpPr>
            <a:grpSpLocks noChangeAspect="1"/>
          </p:cNvGrpSpPr>
          <p:nvPr/>
        </p:nvGrpSpPr>
        <p:grpSpPr>
          <a:xfrm>
            <a:off x="8634134" y="3850590"/>
            <a:ext cx="511092" cy="370435"/>
            <a:chOff x="5981701" y="1916113"/>
            <a:chExt cx="755650" cy="547688"/>
          </a:xfrm>
          <a:solidFill>
            <a:schemeClr val="accent4">
              <a:lumMod val="75000"/>
            </a:schemeClr>
          </a:solidFill>
        </p:grpSpPr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6223001" y="1968501"/>
              <a:ext cx="460375" cy="458788"/>
            </a:xfrm>
            <a:custGeom>
              <a:avLst/>
              <a:gdLst/>
              <a:ahLst/>
              <a:cxnLst>
                <a:cxn ang="0">
                  <a:pos x="25" y="386"/>
                </a:cxn>
                <a:cxn ang="0">
                  <a:pos x="42" y="387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113" y="368"/>
                </a:cxn>
                <a:cxn ang="0">
                  <a:pos x="134" y="362"/>
                </a:cxn>
                <a:cxn ang="0">
                  <a:pos x="168" y="332"/>
                </a:cxn>
                <a:cxn ang="0">
                  <a:pos x="168" y="332"/>
                </a:cxn>
                <a:cxn ang="0">
                  <a:pos x="197" y="308"/>
                </a:cxn>
                <a:cxn ang="0">
                  <a:pos x="393" y="138"/>
                </a:cxn>
                <a:cxn ang="0">
                  <a:pos x="255" y="0"/>
                </a:cxn>
                <a:cxn ang="0">
                  <a:pos x="99" y="179"/>
                </a:cxn>
                <a:cxn ang="0">
                  <a:pos x="60" y="223"/>
                </a:cxn>
                <a:cxn ang="0">
                  <a:pos x="60" y="223"/>
                </a:cxn>
                <a:cxn ang="0">
                  <a:pos x="30" y="257"/>
                </a:cxn>
                <a:cxn ang="0">
                  <a:pos x="24" y="278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5" y="350"/>
                </a:cxn>
                <a:cxn ang="0">
                  <a:pos x="5" y="367"/>
                </a:cxn>
                <a:cxn ang="0">
                  <a:pos x="25" y="386"/>
                </a:cxn>
                <a:cxn ang="0">
                  <a:pos x="231" y="259"/>
                </a:cxn>
                <a:cxn ang="0">
                  <a:pos x="169" y="312"/>
                </a:cxn>
                <a:cxn ang="0">
                  <a:pos x="80" y="223"/>
                </a:cxn>
                <a:cxn ang="0">
                  <a:pos x="134" y="161"/>
                </a:cxn>
                <a:cxn ang="0">
                  <a:pos x="231" y="259"/>
                </a:cxn>
              </a:cxnLst>
              <a:rect l="0" t="0" r="r" b="b"/>
              <a:pathLst>
                <a:path w="393" h="391">
                  <a:moveTo>
                    <a:pt x="25" y="386"/>
                  </a:moveTo>
                  <a:cubicBezTo>
                    <a:pt x="30" y="391"/>
                    <a:pt x="37" y="391"/>
                    <a:pt x="42" y="387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113" y="368"/>
                    <a:pt x="113" y="368"/>
                    <a:pt x="113" y="368"/>
                  </a:cubicBezTo>
                  <a:cubicBezTo>
                    <a:pt x="121" y="369"/>
                    <a:pt x="128" y="367"/>
                    <a:pt x="134" y="36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393" y="138"/>
                    <a:pt x="393" y="138"/>
                    <a:pt x="393" y="13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5" y="263"/>
                    <a:pt x="23" y="271"/>
                    <a:pt x="24" y="278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0" y="354"/>
                    <a:pt x="0" y="362"/>
                    <a:pt x="5" y="367"/>
                  </a:cubicBezTo>
                  <a:lnTo>
                    <a:pt x="25" y="386"/>
                  </a:lnTo>
                  <a:close/>
                  <a:moveTo>
                    <a:pt x="231" y="259"/>
                  </a:moveTo>
                  <a:cubicBezTo>
                    <a:pt x="169" y="312"/>
                    <a:pt x="169" y="312"/>
                    <a:pt x="169" y="312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134" y="161"/>
                    <a:pt x="134" y="161"/>
                    <a:pt x="134" y="161"/>
                  </a:cubicBezTo>
                  <a:lnTo>
                    <a:pt x="231" y="2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6516688" y="1916113"/>
              <a:ext cx="220663" cy="220663"/>
            </a:xfrm>
            <a:custGeom>
              <a:avLst/>
              <a:gdLst/>
              <a:ahLst/>
              <a:cxnLst>
                <a:cxn ang="0">
                  <a:pos x="182" y="158"/>
                </a:cxn>
                <a:cxn ang="0">
                  <a:pos x="30" y="5"/>
                </a:cxn>
                <a:cxn ang="0">
                  <a:pos x="13" y="5"/>
                </a:cxn>
                <a:cxn ang="0">
                  <a:pos x="5" y="12"/>
                </a:cxn>
                <a:cxn ang="0">
                  <a:pos x="5" y="29"/>
                </a:cxn>
                <a:cxn ang="0">
                  <a:pos x="12" y="36"/>
                </a:cxn>
                <a:cxn ang="0">
                  <a:pos x="151" y="176"/>
                </a:cxn>
                <a:cxn ang="0">
                  <a:pos x="151" y="176"/>
                </a:cxn>
                <a:cxn ang="0">
                  <a:pos x="158" y="183"/>
                </a:cxn>
                <a:cxn ang="0">
                  <a:pos x="175" y="183"/>
                </a:cxn>
                <a:cxn ang="0">
                  <a:pos x="182" y="175"/>
                </a:cxn>
                <a:cxn ang="0">
                  <a:pos x="182" y="158"/>
                </a:cxn>
              </a:cxnLst>
              <a:rect l="0" t="0" r="r" b="b"/>
              <a:pathLst>
                <a:path w="187" h="188">
                  <a:moveTo>
                    <a:pt x="182" y="15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5" y="0"/>
                    <a:pt x="17" y="0"/>
                    <a:pt x="13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7"/>
                    <a:pt x="0" y="25"/>
                    <a:pt x="5" y="2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62" y="187"/>
                    <a:pt x="170" y="188"/>
                    <a:pt x="175" y="183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7" y="171"/>
                    <a:pt x="187" y="163"/>
                    <a:pt x="182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981701" y="2393951"/>
              <a:ext cx="238125" cy="69850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69" y="38"/>
                </a:cxn>
                <a:cxn ang="0">
                  <a:pos x="92" y="45"/>
                </a:cxn>
                <a:cxn ang="0">
                  <a:pos x="117" y="53"/>
                </a:cxn>
                <a:cxn ang="0">
                  <a:pos x="147" y="59"/>
                </a:cxn>
                <a:cxn ang="0">
                  <a:pos x="179" y="54"/>
                </a:cxn>
                <a:cxn ang="0">
                  <a:pos x="202" y="33"/>
                </a:cxn>
                <a:cxn ang="0">
                  <a:pos x="175" y="35"/>
                </a:cxn>
                <a:cxn ang="0">
                  <a:pos x="153" y="28"/>
                </a:cxn>
                <a:cxn ang="0">
                  <a:pos x="105" y="7"/>
                </a:cxn>
                <a:cxn ang="0">
                  <a:pos x="74" y="0"/>
                </a:cxn>
                <a:cxn ang="0">
                  <a:pos x="40" y="6"/>
                </a:cxn>
                <a:cxn ang="0">
                  <a:pos x="14" y="25"/>
                </a:cxn>
                <a:cxn ang="0">
                  <a:pos x="0" y="52"/>
                </a:cxn>
                <a:cxn ang="0">
                  <a:pos x="26" y="41"/>
                </a:cxn>
                <a:cxn ang="0">
                  <a:pos x="49" y="36"/>
                </a:cxn>
              </a:cxnLst>
              <a:rect l="0" t="0" r="r" b="b"/>
              <a:pathLst>
                <a:path w="202" h="60">
                  <a:moveTo>
                    <a:pt x="49" y="36"/>
                  </a:moveTo>
                  <a:cubicBezTo>
                    <a:pt x="56" y="36"/>
                    <a:pt x="62" y="37"/>
                    <a:pt x="69" y="38"/>
                  </a:cubicBezTo>
                  <a:cubicBezTo>
                    <a:pt x="76" y="40"/>
                    <a:pt x="84" y="42"/>
                    <a:pt x="92" y="45"/>
                  </a:cubicBezTo>
                  <a:cubicBezTo>
                    <a:pt x="99" y="47"/>
                    <a:pt x="108" y="50"/>
                    <a:pt x="117" y="53"/>
                  </a:cubicBezTo>
                  <a:cubicBezTo>
                    <a:pt x="126" y="56"/>
                    <a:pt x="136" y="58"/>
                    <a:pt x="147" y="59"/>
                  </a:cubicBezTo>
                  <a:cubicBezTo>
                    <a:pt x="157" y="60"/>
                    <a:pt x="169" y="58"/>
                    <a:pt x="179" y="54"/>
                  </a:cubicBezTo>
                  <a:cubicBezTo>
                    <a:pt x="189" y="49"/>
                    <a:pt x="197" y="42"/>
                    <a:pt x="202" y="33"/>
                  </a:cubicBezTo>
                  <a:cubicBezTo>
                    <a:pt x="192" y="35"/>
                    <a:pt x="183" y="36"/>
                    <a:pt x="175" y="35"/>
                  </a:cubicBezTo>
                  <a:cubicBezTo>
                    <a:pt x="167" y="34"/>
                    <a:pt x="160" y="31"/>
                    <a:pt x="153" y="28"/>
                  </a:cubicBezTo>
                  <a:cubicBezTo>
                    <a:pt x="139" y="22"/>
                    <a:pt x="123" y="13"/>
                    <a:pt x="105" y="7"/>
                  </a:cubicBezTo>
                  <a:cubicBezTo>
                    <a:pt x="95" y="4"/>
                    <a:pt x="85" y="1"/>
                    <a:pt x="74" y="0"/>
                  </a:cubicBezTo>
                  <a:cubicBezTo>
                    <a:pt x="63" y="0"/>
                    <a:pt x="51" y="2"/>
                    <a:pt x="40" y="6"/>
                  </a:cubicBezTo>
                  <a:cubicBezTo>
                    <a:pt x="30" y="11"/>
                    <a:pt x="21" y="18"/>
                    <a:pt x="14" y="25"/>
                  </a:cubicBezTo>
                  <a:cubicBezTo>
                    <a:pt x="8" y="33"/>
                    <a:pt x="3" y="42"/>
                    <a:pt x="0" y="52"/>
                  </a:cubicBezTo>
                  <a:cubicBezTo>
                    <a:pt x="9" y="48"/>
                    <a:pt x="18" y="44"/>
                    <a:pt x="26" y="41"/>
                  </a:cubicBezTo>
                  <a:cubicBezTo>
                    <a:pt x="34" y="39"/>
                    <a:pt x="42" y="37"/>
                    <a:pt x="4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39" name="Group 265"/>
          <p:cNvGrpSpPr>
            <a:grpSpLocks noChangeAspect="1"/>
          </p:cNvGrpSpPr>
          <p:nvPr/>
        </p:nvGrpSpPr>
        <p:grpSpPr>
          <a:xfrm>
            <a:off x="7337946" y="5874774"/>
            <a:ext cx="511092" cy="370435"/>
            <a:chOff x="5981701" y="1916113"/>
            <a:chExt cx="755650" cy="547688"/>
          </a:xfrm>
          <a:solidFill>
            <a:schemeClr val="accent4">
              <a:lumMod val="75000"/>
            </a:schemeClr>
          </a:solidFill>
        </p:grpSpPr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6223001" y="1968501"/>
              <a:ext cx="460375" cy="458788"/>
            </a:xfrm>
            <a:custGeom>
              <a:avLst/>
              <a:gdLst/>
              <a:ahLst/>
              <a:cxnLst>
                <a:cxn ang="0">
                  <a:pos x="25" y="386"/>
                </a:cxn>
                <a:cxn ang="0">
                  <a:pos x="42" y="387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113" y="368"/>
                </a:cxn>
                <a:cxn ang="0">
                  <a:pos x="134" y="362"/>
                </a:cxn>
                <a:cxn ang="0">
                  <a:pos x="168" y="332"/>
                </a:cxn>
                <a:cxn ang="0">
                  <a:pos x="168" y="332"/>
                </a:cxn>
                <a:cxn ang="0">
                  <a:pos x="197" y="308"/>
                </a:cxn>
                <a:cxn ang="0">
                  <a:pos x="393" y="138"/>
                </a:cxn>
                <a:cxn ang="0">
                  <a:pos x="255" y="0"/>
                </a:cxn>
                <a:cxn ang="0">
                  <a:pos x="99" y="179"/>
                </a:cxn>
                <a:cxn ang="0">
                  <a:pos x="60" y="223"/>
                </a:cxn>
                <a:cxn ang="0">
                  <a:pos x="60" y="223"/>
                </a:cxn>
                <a:cxn ang="0">
                  <a:pos x="30" y="257"/>
                </a:cxn>
                <a:cxn ang="0">
                  <a:pos x="24" y="278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5" y="350"/>
                </a:cxn>
                <a:cxn ang="0">
                  <a:pos x="5" y="367"/>
                </a:cxn>
                <a:cxn ang="0">
                  <a:pos x="25" y="386"/>
                </a:cxn>
                <a:cxn ang="0">
                  <a:pos x="231" y="259"/>
                </a:cxn>
                <a:cxn ang="0">
                  <a:pos x="169" y="312"/>
                </a:cxn>
                <a:cxn ang="0">
                  <a:pos x="80" y="223"/>
                </a:cxn>
                <a:cxn ang="0">
                  <a:pos x="134" y="161"/>
                </a:cxn>
                <a:cxn ang="0">
                  <a:pos x="231" y="259"/>
                </a:cxn>
              </a:cxnLst>
              <a:rect l="0" t="0" r="r" b="b"/>
              <a:pathLst>
                <a:path w="393" h="391">
                  <a:moveTo>
                    <a:pt x="25" y="386"/>
                  </a:moveTo>
                  <a:cubicBezTo>
                    <a:pt x="30" y="391"/>
                    <a:pt x="37" y="391"/>
                    <a:pt x="42" y="387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113" y="368"/>
                    <a:pt x="113" y="368"/>
                    <a:pt x="113" y="368"/>
                  </a:cubicBezTo>
                  <a:cubicBezTo>
                    <a:pt x="121" y="369"/>
                    <a:pt x="128" y="367"/>
                    <a:pt x="134" y="36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393" y="138"/>
                    <a:pt x="393" y="138"/>
                    <a:pt x="393" y="13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5" y="263"/>
                    <a:pt x="23" y="271"/>
                    <a:pt x="24" y="278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0" y="354"/>
                    <a:pt x="0" y="362"/>
                    <a:pt x="5" y="367"/>
                  </a:cubicBezTo>
                  <a:lnTo>
                    <a:pt x="25" y="386"/>
                  </a:lnTo>
                  <a:close/>
                  <a:moveTo>
                    <a:pt x="231" y="259"/>
                  </a:moveTo>
                  <a:cubicBezTo>
                    <a:pt x="169" y="312"/>
                    <a:pt x="169" y="312"/>
                    <a:pt x="169" y="312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134" y="161"/>
                    <a:pt x="134" y="161"/>
                    <a:pt x="134" y="161"/>
                  </a:cubicBezTo>
                  <a:lnTo>
                    <a:pt x="231" y="2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6516688" y="1916113"/>
              <a:ext cx="220663" cy="220663"/>
            </a:xfrm>
            <a:custGeom>
              <a:avLst/>
              <a:gdLst/>
              <a:ahLst/>
              <a:cxnLst>
                <a:cxn ang="0">
                  <a:pos x="182" y="158"/>
                </a:cxn>
                <a:cxn ang="0">
                  <a:pos x="30" y="5"/>
                </a:cxn>
                <a:cxn ang="0">
                  <a:pos x="13" y="5"/>
                </a:cxn>
                <a:cxn ang="0">
                  <a:pos x="5" y="12"/>
                </a:cxn>
                <a:cxn ang="0">
                  <a:pos x="5" y="29"/>
                </a:cxn>
                <a:cxn ang="0">
                  <a:pos x="12" y="36"/>
                </a:cxn>
                <a:cxn ang="0">
                  <a:pos x="151" y="176"/>
                </a:cxn>
                <a:cxn ang="0">
                  <a:pos x="151" y="176"/>
                </a:cxn>
                <a:cxn ang="0">
                  <a:pos x="158" y="183"/>
                </a:cxn>
                <a:cxn ang="0">
                  <a:pos x="175" y="183"/>
                </a:cxn>
                <a:cxn ang="0">
                  <a:pos x="182" y="175"/>
                </a:cxn>
                <a:cxn ang="0">
                  <a:pos x="182" y="158"/>
                </a:cxn>
              </a:cxnLst>
              <a:rect l="0" t="0" r="r" b="b"/>
              <a:pathLst>
                <a:path w="187" h="188">
                  <a:moveTo>
                    <a:pt x="182" y="15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5" y="0"/>
                    <a:pt x="17" y="0"/>
                    <a:pt x="13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7"/>
                    <a:pt x="0" y="25"/>
                    <a:pt x="5" y="2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62" y="187"/>
                    <a:pt x="170" y="188"/>
                    <a:pt x="175" y="183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7" y="171"/>
                    <a:pt x="187" y="163"/>
                    <a:pt x="182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981701" y="2393951"/>
              <a:ext cx="238125" cy="69850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69" y="38"/>
                </a:cxn>
                <a:cxn ang="0">
                  <a:pos x="92" y="45"/>
                </a:cxn>
                <a:cxn ang="0">
                  <a:pos x="117" y="53"/>
                </a:cxn>
                <a:cxn ang="0">
                  <a:pos x="147" y="59"/>
                </a:cxn>
                <a:cxn ang="0">
                  <a:pos x="179" y="54"/>
                </a:cxn>
                <a:cxn ang="0">
                  <a:pos x="202" y="33"/>
                </a:cxn>
                <a:cxn ang="0">
                  <a:pos x="175" y="35"/>
                </a:cxn>
                <a:cxn ang="0">
                  <a:pos x="153" y="28"/>
                </a:cxn>
                <a:cxn ang="0">
                  <a:pos x="105" y="7"/>
                </a:cxn>
                <a:cxn ang="0">
                  <a:pos x="74" y="0"/>
                </a:cxn>
                <a:cxn ang="0">
                  <a:pos x="40" y="6"/>
                </a:cxn>
                <a:cxn ang="0">
                  <a:pos x="14" y="25"/>
                </a:cxn>
                <a:cxn ang="0">
                  <a:pos x="0" y="52"/>
                </a:cxn>
                <a:cxn ang="0">
                  <a:pos x="26" y="41"/>
                </a:cxn>
                <a:cxn ang="0">
                  <a:pos x="49" y="36"/>
                </a:cxn>
              </a:cxnLst>
              <a:rect l="0" t="0" r="r" b="b"/>
              <a:pathLst>
                <a:path w="202" h="60">
                  <a:moveTo>
                    <a:pt x="49" y="36"/>
                  </a:moveTo>
                  <a:cubicBezTo>
                    <a:pt x="56" y="36"/>
                    <a:pt x="62" y="37"/>
                    <a:pt x="69" y="38"/>
                  </a:cubicBezTo>
                  <a:cubicBezTo>
                    <a:pt x="76" y="40"/>
                    <a:pt x="84" y="42"/>
                    <a:pt x="92" y="45"/>
                  </a:cubicBezTo>
                  <a:cubicBezTo>
                    <a:pt x="99" y="47"/>
                    <a:pt x="108" y="50"/>
                    <a:pt x="117" y="53"/>
                  </a:cubicBezTo>
                  <a:cubicBezTo>
                    <a:pt x="126" y="56"/>
                    <a:pt x="136" y="58"/>
                    <a:pt x="147" y="59"/>
                  </a:cubicBezTo>
                  <a:cubicBezTo>
                    <a:pt x="157" y="60"/>
                    <a:pt x="169" y="58"/>
                    <a:pt x="179" y="54"/>
                  </a:cubicBezTo>
                  <a:cubicBezTo>
                    <a:pt x="189" y="49"/>
                    <a:pt x="197" y="42"/>
                    <a:pt x="202" y="33"/>
                  </a:cubicBezTo>
                  <a:cubicBezTo>
                    <a:pt x="192" y="35"/>
                    <a:pt x="183" y="36"/>
                    <a:pt x="175" y="35"/>
                  </a:cubicBezTo>
                  <a:cubicBezTo>
                    <a:pt x="167" y="34"/>
                    <a:pt x="160" y="31"/>
                    <a:pt x="153" y="28"/>
                  </a:cubicBezTo>
                  <a:cubicBezTo>
                    <a:pt x="139" y="22"/>
                    <a:pt x="123" y="13"/>
                    <a:pt x="105" y="7"/>
                  </a:cubicBezTo>
                  <a:cubicBezTo>
                    <a:pt x="95" y="4"/>
                    <a:pt x="85" y="1"/>
                    <a:pt x="74" y="0"/>
                  </a:cubicBezTo>
                  <a:cubicBezTo>
                    <a:pt x="63" y="0"/>
                    <a:pt x="51" y="2"/>
                    <a:pt x="40" y="6"/>
                  </a:cubicBezTo>
                  <a:cubicBezTo>
                    <a:pt x="30" y="11"/>
                    <a:pt x="21" y="18"/>
                    <a:pt x="14" y="25"/>
                  </a:cubicBezTo>
                  <a:cubicBezTo>
                    <a:pt x="8" y="33"/>
                    <a:pt x="3" y="42"/>
                    <a:pt x="0" y="52"/>
                  </a:cubicBezTo>
                  <a:cubicBezTo>
                    <a:pt x="9" y="48"/>
                    <a:pt x="18" y="44"/>
                    <a:pt x="26" y="41"/>
                  </a:cubicBezTo>
                  <a:cubicBezTo>
                    <a:pt x="34" y="39"/>
                    <a:pt x="42" y="37"/>
                    <a:pt x="4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34" name="Group 265"/>
          <p:cNvGrpSpPr>
            <a:grpSpLocks noChangeAspect="1"/>
          </p:cNvGrpSpPr>
          <p:nvPr/>
        </p:nvGrpSpPr>
        <p:grpSpPr>
          <a:xfrm>
            <a:off x="8083698" y="5013608"/>
            <a:ext cx="511092" cy="370435"/>
            <a:chOff x="5981701" y="1916113"/>
            <a:chExt cx="755650" cy="547688"/>
          </a:xfrm>
          <a:solidFill>
            <a:schemeClr val="accent4">
              <a:lumMod val="75000"/>
            </a:schemeClr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6223001" y="1968501"/>
              <a:ext cx="460375" cy="458788"/>
            </a:xfrm>
            <a:custGeom>
              <a:avLst/>
              <a:gdLst/>
              <a:ahLst/>
              <a:cxnLst>
                <a:cxn ang="0">
                  <a:pos x="25" y="386"/>
                </a:cxn>
                <a:cxn ang="0">
                  <a:pos x="42" y="387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67" y="362"/>
                </a:cxn>
                <a:cxn ang="0">
                  <a:pos x="113" y="368"/>
                </a:cxn>
                <a:cxn ang="0">
                  <a:pos x="134" y="362"/>
                </a:cxn>
                <a:cxn ang="0">
                  <a:pos x="168" y="332"/>
                </a:cxn>
                <a:cxn ang="0">
                  <a:pos x="168" y="332"/>
                </a:cxn>
                <a:cxn ang="0">
                  <a:pos x="197" y="308"/>
                </a:cxn>
                <a:cxn ang="0">
                  <a:pos x="393" y="138"/>
                </a:cxn>
                <a:cxn ang="0">
                  <a:pos x="255" y="0"/>
                </a:cxn>
                <a:cxn ang="0">
                  <a:pos x="99" y="179"/>
                </a:cxn>
                <a:cxn ang="0">
                  <a:pos x="60" y="223"/>
                </a:cxn>
                <a:cxn ang="0">
                  <a:pos x="60" y="223"/>
                </a:cxn>
                <a:cxn ang="0">
                  <a:pos x="30" y="257"/>
                </a:cxn>
                <a:cxn ang="0">
                  <a:pos x="24" y="278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30" y="325"/>
                </a:cxn>
                <a:cxn ang="0">
                  <a:pos x="5" y="350"/>
                </a:cxn>
                <a:cxn ang="0">
                  <a:pos x="5" y="367"/>
                </a:cxn>
                <a:cxn ang="0">
                  <a:pos x="25" y="386"/>
                </a:cxn>
                <a:cxn ang="0">
                  <a:pos x="231" y="259"/>
                </a:cxn>
                <a:cxn ang="0">
                  <a:pos x="169" y="312"/>
                </a:cxn>
                <a:cxn ang="0">
                  <a:pos x="80" y="223"/>
                </a:cxn>
                <a:cxn ang="0">
                  <a:pos x="134" y="161"/>
                </a:cxn>
                <a:cxn ang="0">
                  <a:pos x="231" y="259"/>
                </a:cxn>
              </a:cxnLst>
              <a:rect l="0" t="0" r="r" b="b"/>
              <a:pathLst>
                <a:path w="393" h="391">
                  <a:moveTo>
                    <a:pt x="25" y="386"/>
                  </a:moveTo>
                  <a:cubicBezTo>
                    <a:pt x="30" y="391"/>
                    <a:pt x="37" y="391"/>
                    <a:pt x="42" y="387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113" y="368"/>
                    <a:pt x="113" y="368"/>
                    <a:pt x="113" y="368"/>
                  </a:cubicBezTo>
                  <a:cubicBezTo>
                    <a:pt x="121" y="369"/>
                    <a:pt x="128" y="367"/>
                    <a:pt x="134" y="36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68" y="332"/>
                    <a:pt x="168" y="332"/>
                    <a:pt x="168" y="332"/>
                  </a:cubicBezTo>
                  <a:cubicBezTo>
                    <a:pt x="197" y="308"/>
                    <a:pt x="197" y="308"/>
                    <a:pt x="197" y="308"/>
                  </a:cubicBezTo>
                  <a:cubicBezTo>
                    <a:pt x="393" y="138"/>
                    <a:pt x="393" y="138"/>
                    <a:pt x="393" y="138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25" y="263"/>
                    <a:pt x="23" y="271"/>
                    <a:pt x="24" y="278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5" y="350"/>
                    <a:pt x="5" y="350"/>
                    <a:pt x="5" y="350"/>
                  </a:cubicBezTo>
                  <a:cubicBezTo>
                    <a:pt x="0" y="354"/>
                    <a:pt x="0" y="362"/>
                    <a:pt x="5" y="367"/>
                  </a:cubicBezTo>
                  <a:lnTo>
                    <a:pt x="25" y="386"/>
                  </a:lnTo>
                  <a:close/>
                  <a:moveTo>
                    <a:pt x="231" y="259"/>
                  </a:moveTo>
                  <a:cubicBezTo>
                    <a:pt x="169" y="312"/>
                    <a:pt x="169" y="312"/>
                    <a:pt x="169" y="312"/>
                  </a:cubicBezTo>
                  <a:cubicBezTo>
                    <a:pt x="80" y="223"/>
                    <a:pt x="80" y="223"/>
                    <a:pt x="80" y="223"/>
                  </a:cubicBezTo>
                  <a:cubicBezTo>
                    <a:pt x="134" y="161"/>
                    <a:pt x="134" y="161"/>
                    <a:pt x="134" y="161"/>
                  </a:cubicBezTo>
                  <a:lnTo>
                    <a:pt x="231" y="2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6516688" y="1916113"/>
              <a:ext cx="220663" cy="220663"/>
            </a:xfrm>
            <a:custGeom>
              <a:avLst/>
              <a:gdLst/>
              <a:ahLst/>
              <a:cxnLst>
                <a:cxn ang="0">
                  <a:pos x="182" y="158"/>
                </a:cxn>
                <a:cxn ang="0">
                  <a:pos x="30" y="5"/>
                </a:cxn>
                <a:cxn ang="0">
                  <a:pos x="13" y="5"/>
                </a:cxn>
                <a:cxn ang="0">
                  <a:pos x="5" y="12"/>
                </a:cxn>
                <a:cxn ang="0">
                  <a:pos x="5" y="29"/>
                </a:cxn>
                <a:cxn ang="0">
                  <a:pos x="12" y="36"/>
                </a:cxn>
                <a:cxn ang="0">
                  <a:pos x="151" y="176"/>
                </a:cxn>
                <a:cxn ang="0">
                  <a:pos x="151" y="176"/>
                </a:cxn>
                <a:cxn ang="0">
                  <a:pos x="158" y="183"/>
                </a:cxn>
                <a:cxn ang="0">
                  <a:pos x="175" y="183"/>
                </a:cxn>
                <a:cxn ang="0">
                  <a:pos x="182" y="175"/>
                </a:cxn>
                <a:cxn ang="0">
                  <a:pos x="182" y="158"/>
                </a:cxn>
              </a:cxnLst>
              <a:rect l="0" t="0" r="r" b="b"/>
              <a:pathLst>
                <a:path w="187" h="188">
                  <a:moveTo>
                    <a:pt x="182" y="158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5" y="0"/>
                    <a:pt x="17" y="0"/>
                    <a:pt x="13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7"/>
                    <a:pt x="0" y="25"/>
                    <a:pt x="5" y="2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62" y="187"/>
                    <a:pt x="170" y="188"/>
                    <a:pt x="175" y="183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7" y="171"/>
                    <a:pt x="187" y="163"/>
                    <a:pt x="182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5981701" y="2393951"/>
              <a:ext cx="238125" cy="69850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69" y="38"/>
                </a:cxn>
                <a:cxn ang="0">
                  <a:pos x="92" y="45"/>
                </a:cxn>
                <a:cxn ang="0">
                  <a:pos x="117" y="53"/>
                </a:cxn>
                <a:cxn ang="0">
                  <a:pos x="147" y="59"/>
                </a:cxn>
                <a:cxn ang="0">
                  <a:pos x="179" y="54"/>
                </a:cxn>
                <a:cxn ang="0">
                  <a:pos x="202" y="33"/>
                </a:cxn>
                <a:cxn ang="0">
                  <a:pos x="175" y="35"/>
                </a:cxn>
                <a:cxn ang="0">
                  <a:pos x="153" y="28"/>
                </a:cxn>
                <a:cxn ang="0">
                  <a:pos x="105" y="7"/>
                </a:cxn>
                <a:cxn ang="0">
                  <a:pos x="74" y="0"/>
                </a:cxn>
                <a:cxn ang="0">
                  <a:pos x="40" y="6"/>
                </a:cxn>
                <a:cxn ang="0">
                  <a:pos x="14" y="25"/>
                </a:cxn>
                <a:cxn ang="0">
                  <a:pos x="0" y="52"/>
                </a:cxn>
                <a:cxn ang="0">
                  <a:pos x="26" y="41"/>
                </a:cxn>
                <a:cxn ang="0">
                  <a:pos x="49" y="36"/>
                </a:cxn>
              </a:cxnLst>
              <a:rect l="0" t="0" r="r" b="b"/>
              <a:pathLst>
                <a:path w="202" h="60">
                  <a:moveTo>
                    <a:pt x="49" y="36"/>
                  </a:moveTo>
                  <a:cubicBezTo>
                    <a:pt x="56" y="36"/>
                    <a:pt x="62" y="37"/>
                    <a:pt x="69" y="38"/>
                  </a:cubicBezTo>
                  <a:cubicBezTo>
                    <a:pt x="76" y="40"/>
                    <a:pt x="84" y="42"/>
                    <a:pt x="92" y="45"/>
                  </a:cubicBezTo>
                  <a:cubicBezTo>
                    <a:pt x="99" y="47"/>
                    <a:pt x="108" y="50"/>
                    <a:pt x="117" y="53"/>
                  </a:cubicBezTo>
                  <a:cubicBezTo>
                    <a:pt x="126" y="56"/>
                    <a:pt x="136" y="58"/>
                    <a:pt x="147" y="59"/>
                  </a:cubicBezTo>
                  <a:cubicBezTo>
                    <a:pt x="157" y="60"/>
                    <a:pt x="169" y="58"/>
                    <a:pt x="179" y="54"/>
                  </a:cubicBezTo>
                  <a:cubicBezTo>
                    <a:pt x="189" y="49"/>
                    <a:pt x="197" y="42"/>
                    <a:pt x="202" y="33"/>
                  </a:cubicBezTo>
                  <a:cubicBezTo>
                    <a:pt x="192" y="35"/>
                    <a:pt x="183" y="36"/>
                    <a:pt x="175" y="35"/>
                  </a:cubicBezTo>
                  <a:cubicBezTo>
                    <a:pt x="167" y="34"/>
                    <a:pt x="160" y="31"/>
                    <a:pt x="153" y="28"/>
                  </a:cubicBezTo>
                  <a:cubicBezTo>
                    <a:pt x="139" y="22"/>
                    <a:pt x="123" y="13"/>
                    <a:pt x="105" y="7"/>
                  </a:cubicBezTo>
                  <a:cubicBezTo>
                    <a:pt x="95" y="4"/>
                    <a:pt x="85" y="1"/>
                    <a:pt x="74" y="0"/>
                  </a:cubicBezTo>
                  <a:cubicBezTo>
                    <a:pt x="63" y="0"/>
                    <a:pt x="51" y="2"/>
                    <a:pt x="40" y="6"/>
                  </a:cubicBezTo>
                  <a:cubicBezTo>
                    <a:pt x="30" y="11"/>
                    <a:pt x="21" y="18"/>
                    <a:pt x="14" y="25"/>
                  </a:cubicBezTo>
                  <a:cubicBezTo>
                    <a:pt x="8" y="33"/>
                    <a:pt x="3" y="42"/>
                    <a:pt x="0" y="52"/>
                  </a:cubicBezTo>
                  <a:cubicBezTo>
                    <a:pt x="9" y="48"/>
                    <a:pt x="18" y="44"/>
                    <a:pt x="26" y="41"/>
                  </a:cubicBezTo>
                  <a:cubicBezTo>
                    <a:pt x="34" y="39"/>
                    <a:pt x="42" y="37"/>
                    <a:pt x="4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sp>
        <p:nvSpPr>
          <p:cNvPr id="43" name="Freeform 47"/>
          <p:cNvSpPr>
            <a:spLocks noChangeAspect="1" noEditPoints="1"/>
          </p:cNvSpPr>
          <p:nvPr/>
        </p:nvSpPr>
        <p:spPr bwMode="auto">
          <a:xfrm>
            <a:off x="8126438" y="44595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 bwMode="auto">
          <a:xfrm>
            <a:off x="6265410" y="923344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6107" y="6472515"/>
            <a:ext cx="86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399 </a:t>
            </a:r>
            <a:r>
              <a:rPr lang="it-IT" sz="1400" b="1" dirty="0" smtClean="0">
                <a:solidFill>
                  <a:srgbClr val="1F497D"/>
                </a:solidFill>
              </a:rPr>
              <a:t>(totale genitori che hanno mandato il proprio figlio in </a:t>
            </a:r>
            <a:r>
              <a:rPr lang="it-IT" sz="1400" b="1" dirty="0">
                <a:solidFill>
                  <a:srgbClr val="1F497D"/>
                </a:solidFill>
              </a:rPr>
              <a:t>una scuola laica, </a:t>
            </a:r>
            <a:r>
              <a:rPr lang="it-IT" sz="1400" b="1" dirty="0" smtClean="0">
                <a:solidFill>
                  <a:srgbClr val="1F497D"/>
                </a:solidFill>
              </a:rPr>
              <a:t>comunale/statale)</a:t>
            </a:r>
            <a:endParaRPr lang="it-IT" sz="1400" b="1" dirty="0">
              <a:solidFill>
                <a:srgbClr val="1F497D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26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6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46"/>
          <p:cNvGrpSpPr>
            <a:grpSpLocks noChangeAspect="1"/>
          </p:cNvGrpSpPr>
          <p:nvPr/>
        </p:nvGrpSpPr>
        <p:grpSpPr>
          <a:xfrm>
            <a:off x="6896292" y="5708338"/>
            <a:ext cx="597060" cy="574339"/>
            <a:chOff x="1782762" y="3930650"/>
            <a:chExt cx="750888" cy="722313"/>
          </a:xfrm>
          <a:solidFill>
            <a:schemeClr val="accent5">
              <a:lumMod val="75000"/>
            </a:schemeClr>
          </a:solidFill>
        </p:grpSpPr>
        <p:sp>
          <p:nvSpPr>
            <p:cNvPr id="171" name="Freeform 44"/>
            <p:cNvSpPr>
              <a:spLocks/>
            </p:cNvSpPr>
            <p:nvPr/>
          </p:nvSpPr>
          <p:spPr bwMode="auto">
            <a:xfrm>
              <a:off x="1782762" y="3930650"/>
              <a:ext cx="750888" cy="619125"/>
            </a:xfrm>
            <a:custGeom>
              <a:avLst/>
              <a:gdLst>
                <a:gd name="T0" fmla="*/ 641 w 643"/>
                <a:gd name="T1" fmla="*/ 247 h 530"/>
                <a:gd name="T2" fmla="*/ 564 w 643"/>
                <a:gd name="T3" fmla="*/ 179 h 530"/>
                <a:gd name="T4" fmla="*/ 548 w 643"/>
                <a:gd name="T5" fmla="*/ 181 h 530"/>
                <a:gd name="T6" fmla="*/ 548 w 643"/>
                <a:gd name="T7" fmla="*/ 172 h 530"/>
                <a:gd name="T8" fmla="*/ 467 w 643"/>
                <a:gd name="T9" fmla="*/ 99 h 530"/>
                <a:gd name="T10" fmla="*/ 450 w 643"/>
                <a:gd name="T11" fmla="*/ 102 h 530"/>
                <a:gd name="T12" fmla="*/ 323 w 643"/>
                <a:gd name="T13" fmla="*/ 4 h 530"/>
                <a:gd name="T14" fmla="*/ 207 w 643"/>
                <a:gd name="T15" fmla="*/ 122 h 530"/>
                <a:gd name="T16" fmla="*/ 155 w 643"/>
                <a:gd name="T17" fmla="*/ 110 h 530"/>
                <a:gd name="T18" fmla="*/ 68 w 643"/>
                <a:gd name="T19" fmla="*/ 203 h 530"/>
                <a:gd name="T20" fmla="*/ 55 w 643"/>
                <a:gd name="T21" fmla="*/ 202 h 530"/>
                <a:gd name="T22" fmla="*/ 2 w 643"/>
                <a:gd name="T23" fmla="*/ 261 h 530"/>
                <a:gd name="T24" fmla="*/ 47 w 643"/>
                <a:gd name="T25" fmla="*/ 312 h 530"/>
                <a:gd name="T26" fmla="*/ 45 w 643"/>
                <a:gd name="T27" fmla="*/ 335 h 530"/>
                <a:gd name="T28" fmla="*/ 139 w 643"/>
                <a:gd name="T29" fmla="*/ 422 h 530"/>
                <a:gd name="T30" fmla="*/ 139 w 643"/>
                <a:gd name="T31" fmla="*/ 426 h 530"/>
                <a:gd name="T32" fmla="*/ 216 w 643"/>
                <a:gd name="T33" fmla="*/ 495 h 530"/>
                <a:gd name="T34" fmla="*/ 257 w 643"/>
                <a:gd name="T35" fmla="*/ 479 h 530"/>
                <a:gd name="T36" fmla="*/ 356 w 643"/>
                <a:gd name="T37" fmla="*/ 527 h 530"/>
                <a:gd name="T38" fmla="*/ 459 w 643"/>
                <a:gd name="T39" fmla="*/ 445 h 530"/>
                <a:gd name="T40" fmla="*/ 490 w 643"/>
                <a:gd name="T41" fmla="*/ 449 h 530"/>
                <a:gd name="T42" fmla="*/ 577 w 643"/>
                <a:gd name="T43" fmla="*/ 351 h 530"/>
                <a:gd name="T44" fmla="*/ 572 w 643"/>
                <a:gd name="T45" fmla="*/ 325 h 530"/>
                <a:gd name="T46" fmla="*/ 572 w 643"/>
                <a:gd name="T47" fmla="*/ 325 h 530"/>
                <a:gd name="T48" fmla="*/ 641 w 643"/>
                <a:gd name="T49" fmla="*/ 24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3" h="530">
                  <a:moveTo>
                    <a:pt x="641" y="247"/>
                  </a:moveTo>
                  <a:cubicBezTo>
                    <a:pt x="638" y="207"/>
                    <a:pt x="604" y="176"/>
                    <a:pt x="564" y="179"/>
                  </a:cubicBezTo>
                  <a:cubicBezTo>
                    <a:pt x="558" y="179"/>
                    <a:pt x="553" y="180"/>
                    <a:pt x="548" y="181"/>
                  </a:cubicBezTo>
                  <a:cubicBezTo>
                    <a:pt x="548" y="178"/>
                    <a:pt x="548" y="175"/>
                    <a:pt x="548" y="172"/>
                  </a:cubicBezTo>
                  <a:cubicBezTo>
                    <a:pt x="545" y="129"/>
                    <a:pt x="509" y="97"/>
                    <a:pt x="467" y="99"/>
                  </a:cubicBezTo>
                  <a:cubicBezTo>
                    <a:pt x="461" y="100"/>
                    <a:pt x="455" y="101"/>
                    <a:pt x="450" y="102"/>
                  </a:cubicBezTo>
                  <a:cubicBezTo>
                    <a:pt x="438" y="43"/>
                    <a:pt x="385" y="0"/>
                    <a:pt x="323" y="4"/>
                  </a:cubicBezTo>
                  <a:cubicBezTo>
                    <a:pt x="259" y="7"/>
                    <a:pt x="209" y="59"/>
                    <a:pt x="207" y="122"/>
                  </a:cubicBezTo>
                  <a:cubicBezTo>
                    <a:pt x="192" y="113"/>
                    <a:pt x="174" y="108"/>
                    <a:pt x="155" y="110"/>
                  </a:cubicBezTo>
                  <a:cubicBezTo>
                    <a:pt x="106" y="112"/>
                    <a:pt x="68" y="154"/>
                    <a:pt x="68" y="203"/>
                  </a:cubicBezTo>
                  <a:cubicBezTo>
                    <a:pt x="64" y="202"/>
                    <a:pt x="59" y="202"/>
                    <a:pt x="55" y="202"/>
                  </a:cubicBezTo>
                  <a:cubicBezTo>
                    <a:pt x="24" y="204"/>
                    <a:pt x="0" y="230"/>
                    <a:pt x="2" y="261"/>
                  </a:cubicBezTo>
                  <a:cubicBezTo>
                    <a:pt x="4" y="287"/>
                    <a:pt x="22" y="307"/>
                    <a:pt x="47" y="312"/>
                  </a:cubicBezTo>
                  <a:cubicBezTo>
                    <a:pt x="45" y="320"/>
                    <a:pt x="45" y="327"/>
                    <a:pt x="45" y="335"/>
                  </a:cubicBezTo>
                  <a:cubicBezTo>
                    <a:pt x="48" y="385"/>
                    <a:pt x="89" y="423"/>
                    <a:pt x="139" y="422"/>
                  </a:cubicBezTo>
                  <a:cubicBezTo>
                    <a:pt x="139" y="424"/>
                    <a:pt x="139" y="425"/>
                    <a:pt x="139" y="426"/>
                  </a:cubicBezTo>
                  <a:cubicBezTo>
                    <a:pt x="141" y="467"/>
                    <a:pt x="176" y="497"/>
                    <a:pt x="216" y="495"/>
                  </a:cubicBezTo>
                  <a:cubicBezTo>
                    <a:pt x="231" y="494"/>
                    <a:pt x="246" y="488"/>
                    <a:pt x="257" y="479"/>
                  </a:cubicBezTo>
                  <a:cubicBezTo>
                    <a:pt x="279" y="510"/>
                    <a:pt x="316" y="530"/>
                    <a:pt x="356" y="527"/>
                  </a:cubicBezTo>
                  <a:cubicBezTo>
                    <a:pt x="406" y="525"/>
                    <a:pt x="446" y="490"/>
                    <a:pt x="459" y="445"/>
                  </a:cubicBezTo>
                  <a:cubicBezTo>
                    <a:pt x="469" y="448"/>
                    <a:pt x="480" y="449"/>
                    <a:pt x="490" y="449"/>
                  </a:cubicBezTo>
                  <a:cubicBezTo>
                    <a:pt x="541" y="446"/>
                    <a:pt x="580" y="402"/>
                    <a:pt x="577" y="351"/>
                  </a:cubicBezTo>
                  <a:cubicBezTo>
                    <a:pt x="577" y="342"/>
                    <a:pt x="575" y="333"/>
                    <a:pt x="572" y="325"/>
                  </a:cubicBezTo>
                  <a:cubicBezTo>
                    <a:pt x="572" y="325"/>
                    <a:pt x="572" y="325"/>
                    <a:pt x="572" y="325"/>
                  </a:cubicBezTo>
                  <a:cubicBezTo>
                    <a:pt x="612" y="322"/>
                    <a:pt x="643" y="288"/>
                    <a:pt x="641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2" name="Freeform 45"/>
            <p:cNvSpPr>
              <a:spLocks/>
            </p:cNvSpPr>
            <p:nvPr/>
          </p:nvSpPr>
          <p:spPr bwMode="auto">
            <a:xfrm>
              <a:off x="2303463" y="4424363"/>
              <a:ext cx="111125" cy="88900"/>
            </a:xfrm>
            <a:custGeom>
              <a:avLst/>
              <a:gdLst>
                <a:gd name="T0" fmla="*/ 94 w 95"/>
                <a:gd name="T1" fmla="*/ 36 h 76"/>
                <a:gd name="T2" fmla="*/ 50 w 95"/>
                <a:gd name="T3" fmla="*/ 75 h 76"/>
                <a:gd name="T4" fmla="*/ 1 w 95"/>
                <a:gd name="T5" fmla="*/ 41 h 76"/>
                <a:gd name="T6" fmla="*/ 46 w 95"/>
                <a:gd name="T7" fmla="*/ 1 h 76"/>
                <a:gd name="T8" fmla="*/ 94 w 95"/>
                <a:gd name="T9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6">
                  <a:moveTo>
                    <a:pt x="94" y="36"/>
                  </a:moveTo>
                  <a:cubicBezTo>
                    <a:pt x="95" y="56"/>
                    <a:pt x="75" y="74"/>
                    <a:pt x="50" y="75"/>
                  </a:cubicBezTo>
                  <a:cubicBezTo>
                    <a:pt x="24" y="76"/>
                    <a:pt x="2" y="61"/>
                    <a:pt x="1" y="41"/>
                  </a:cubicBezTo>
                  <a:cubicBezTo>
                    <a:pt x="0" y="20"/>
                    <a:pt x="20" y="3"/>
                    <a:pt x="46" y="1"/>
                  </a:cubicBezTo>
                  <a:cubicBezTo>
                    <a:pt x="71" y="0"/>
                    <a:pt x="93" y="15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3" name="Freeform 46"/>
            <p:cNvSpPr>
              <a:spLocks/>
            </p:cNvSpPr>
            <p:nvPr/>
          </p:nvSpPr>
          <p:spPr bwMode="auto">
            <a:xfrm>
              <a:off x="2293938" y="4527550"/>
              <a:ext cx="90488" cy="73025"/>
            </a:xfrm>
            <a:custGeom>
              <a:avLst/>
              <a:gdLst>
                <a:gd name="T0" fmla="*/ 76 w 77"/>
                <a:gd name="T1" fmla="*/ 29 h 62"/>
                <a:gd name="T2" fmla="*/ 40 w 77"/>
                <a:gd name="T3" fmla="*/ 60 h 62"/>
                <a:gd name="T4" fmla="*/ 1 w 77"/>
                <a:gd name="T5" fmla="*/ 33 h 62"/>
                <a:gd name="T6" fmla="*/ 37 w 77"/>
                <a:gd name="T7" fmla="*/ 1 h 62"/>
                <a:gd name="T8" fmla="*/ 76 w 77"/>
                <a:gd name="T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2">
                  <a:moveTo>
                    <a:pt x="76" y="29"/>
                  </a:moveTo>
                  <a:cubicBezTo>
                    <a:pt x="77" y="45"/>
                    <a:pt x="61" y="59"/>
                    <a:pt x="40" y="60"/>
                  </a:cubicBezTo>
                  <a:cubicBezTo>
                    <a:pt x="19" y="62"/>
                    <a:pt x="2" y="49"/>
                    <a:pt x="1" y="33"/>
                  </a:cubicBezTo>
                  <a:cubicBezTo>
                    <a:pt x="0" y="16"/>
                    <a:pt x="16" y="2"/>
                    <a:pt x="37" y="1"/>
                  </a:cubicBezTo>
                  <a:cubicBezTo>
                    <a:pt x="57" y="0"/>
                    <a:pt x="75" y="12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4" name="Freeform 47"/>
            <p:cNvSpPr>
              <a:spLocks/>
            </p:cNvSpPr>
            <p:nvPr/>
          </p:nvSpPr>
          <p:spPr bwMode="auto">
            <a:xfrm>
              <a:off x="2276475" y="4614863"/>
              <a:ext cx="47625" cy="38100"/>
            </a:xfrm>
            <a:custGeom>
              <a:avLst/>
              <a:gdLst>
                <a:gd name="T0" fmla="*/ 40 w 40"/>
                <a:gd name="T1" fmla="*/ 15 h 32"/>
                <a:gd name="T2" fmla="*/ 21 w 40"/>
                <a:gd name="T3" fmla="*/ 31 h 32"/>
                <a:gd name="T4" fmla="*/ 1 w 40"/>
                <a:gd name="T5" fmla="*/ 17 h 32"/>
                <a:gd name="T6" fmla="*/ 19 w 40"/>
                <a:gd name="T7" fmla="*/ 1 h 32"/>
                <a:gd name="T8" fmla="*/ 40 w 4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40" y="15"/>
                  </a:moveTo>
                  <a:cubicBezTo>
                    <a:pt x="40" y="24"/>
                    <a:pt x="32" y="31"/>
                    <a:pt x="21" y="31"/>
                  </a:cubicBezTo>
                  <a:cubicBezTo>
                    <a:pt x="10" y="32"/>
                    <a:pt x="1" y="26"/>
                    <a:pt x="1" y="17"/>
                  </a:cubicBezTo>
                  <a:cubicBezTo>
                    <a:pt x="0" y="9"/>
                    <a:pt x="9" y="1"/>
                    <a:pt x="19" y="1"/>
                  </a:cubicBezTo>
                  <a:cubicBezTo>
                    <a:pt x="30" y="0"/>
                    <a:pt x="39" y="7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175" name="Group 46"/>
          <p:cNvGrpSpPr>
            <a:grpSpLocks noChangeAspect="1"/>
          </p:cNvGrpSpPr>
          <p:nvPr/>
        </p:nvGrpSpPr>
        <p:grpSpPr>
          <a:xfrm>
            <a:off x="7093082" y="5070596"/>
            <a:ext cx="597060" cy="574339"/>
            <a:chOff x="1782762" y="3930650"/>
            <a:chExt cx="750888" cy="722313"/>
          </a:xfrm>
          <a:solidFill>
            <a:schemeClr val="accent5">
              <a:lumMod val="75000"/>
            </a:schemeClr>
          </a:solidFill>
        </p:grpSpPr>
        <p:sp>
          <p:nvSpPr>
            <p:cNvPr id="176" name="Freeform 44"/>
            <p:cNvSpPr>
              <a:spLocks/>
            </p:cNvSpPr>
            <p:nvPr/>
          </p:nvSpPr>
          <p:spPr bwMode="auto">
            <a:xfrm>
              <a:off x="1782762" y="3930650"/>
              <a:ext cx="750888" cy="619125"/>
            </a:xfrm>
            <a:custGeom>
              <a:avLst/>
              <a:gdLst>
                <a:gd name="T0" fmla="*/ 641 w 643"/>
                <a:gd name="T1" fmla="*/ 247 h 530"/>
                <a:gd name="T2" fmla="*/ 564 w 643"/>
                <a:gd name="T3" fmla="*/ 179 h 530"/>
                <a:gd name="T4" fmla="*/ 548 w 643"/>
                <a:gd name="T5" fmla="*/ 181 h 530"/>
                <a:gd name="T6" fmla="*/ 548 w 643"/>
                <a:gd name="T7" fmla="*/ 172 h 530"/>
                <a:gd name="T8" fmla="*/ 467 w 643"/>
                <a:gd name="T9" fmla="*/ 99 h 530"/>
                <a:gd name="T10" fmla="*/ 450 w 643"/>
                <a:gd name="T11" fmla="*/ 102 h 530"/>
                <a:gd name="T12" fmla="*/ 323 w 643"/>
                <a:gd name="T13" fmla="*/ 4 h 530"/>
                <a:gd name="T14" fmla="*/ 207 w 643"/>
                <a:gd name="T15" fmla="*/ 122 h 530"/>
                <a:gd name="T16" fmla="*/ 155 w 643"/>
                <a:gd name="T17" fmla="*/ 110 h 530"/>
                <a:gd name="T18" fmla="*/ 68 w 643"/>
                <a:gd name="T19" fmla="*/ 203 h 530"/>
                <a:gd name="T20" fmla="*/ 55 w 643"/>
                <a:gd name="T21" fmla="*/ 202 h 530"/>
                <a:gd name="T22" fmla="*/ 2 w 643"/>
                <a:gd name="T23" fmla="*/ 261 h 530"/>
                <a:gd name="T24" fmla="*/ 47 w 643"/>
                <a:gd name="T25" fmla="*/ 312 h 530"/>
                <a:gd name="T26" fmla="*/ 45 w 643"/>
                <a:gd name="T27" fmla="*/ 335 h 530"/>
                <a:gd name="T28" fmla="*/ 139 w 643"/>
                <a:gd name="T29" fmla="*/ 422 h 530"/>
                <a:gd name="T30" fmla="*/ 139 w 643"/>
                <a:gd name="T31" fmla="*/ 426 h 530"/>
                <a:gd name="T32" fmla="*/ 216 w 643"/>
                <a:gd name="T33" fmla="*/ 495 h 530"/>
                <a:gd name="T34" fmla="*/ 257 w 643"/>
                <a:gd name="T35" fmla="*/ 479 h 530"/>
                <a:gd name="T36" fmla="*/ 356 w 643"/>
                <a:gd name="T37" fmla="*/ 527 h 530"/>
                <a:gd name="T38" fmla="*/ 459 w 643"/>
                <a:gd name="T39" fmla="*/ 445 h 530"/>
                <a:gd name="T40" fmla="*/ 490 w 643"/>
                <a:gd name="T41" fmla="*/ 449 h 530"/>
                <a:gd name="T42" fmla="*/ 577 w 643"/>
                <a:gd name="T43" fmla="*/ 351 h 530"/>
                <a:gd name="T44" fmla="*/ 572 w 643"/>
                <a:gd name="T45" fmla="*/ 325 h 530"/>
                <a:gd name="T46" fmla="*/ 572 w 643"/>
                <a:gd name="T47" fmla="*/ 325 h 530"/>
                <a:gd name="T48" fmla="*/ 641 w 643"/>
                <a:gd name="T49" fmla="*/ 24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3" h="530">
                  <a:moveTo>
                    <a:pt x="641" y="247"/>
                  </a:moveTo>
                  <a:cubicBezTo>
                    <a:pt x="638" y="207"/>
                    <a:pt x="604" y="176"/>
                    <a:pt x="564" y="179"/>
                  </a:cubicBezTo>
                  <a:cubicBezTo>
                    <a:pt x="558" y="179"/>
                    <a:pt x="553" y="180"/>
                    <a:pt x="548" y="181"/>
                  </a:cubicBezTo>
                  <a:cubicBezTo>
                    <a:pt x="548" y="178"/>
                    <a:pt x="548" y="175"/>
                    <a:pt x="548" y="172"/>
                  </a:cubicBezTo>
                  <a:cubicBezTo>
                    <a:pt x="545" y="129"/>
                    <a:pt x="509" y="97"/>
                    <a:pt x="467" y="99"/>
                  </a:cubicBezTo>
                  <a:cubicBezTo>
                    <a:pt x="461" y="100"/>
                    <a:pt x="455" y="101"/>
                    <a:pt x="450" y="102"/>
                  </a:cubicBezTo>
                  <a:cubicBezTo>
                    <a:pt x="438" y="43"/>
                    <a:pt x="385" y="0"/>
                    <a:pt x="323" y="4"/>
                  </a:cubicBezTo>
                  <a:cubicBezTo>
                    <a:pt x="259" y="7"/>
                    <a:pt x="209" y="59"/>
                    <a:pt x="207" y="122"/>
                  </a:cubicBezTo>
                  <a:cubicBezTo>
                    <a:pt x="192" y="113"/>
                    <a:pt x="174" y="108"/>
                    <a:pt x="155" y="110"/>
                  </a:cubicBezTo>
                  <a:cubicBezTo>
                    <a:pt x="106" y="112"/>
                    <a:pt x="68" y="154"/>
                    <a:pt x="68" y="203"/>
                  </a:cubicBezTo>
                  <a:cubicBezTo>
                    <a:pt x="64" y="202"/>
                    <a:pt x="59" y="202"/>
                    <a:pt x="55" y="202"/>
                  </a:cubicBezTo>
                  <a:cubicBezTo>
                    <a:pt x="24" y="204"/>
                    <a:pt x="0" y="230"/>
                    <a:pt x="2" y="261"/>
                  </a:cubicBezTo>
                  <a:cubicBezTo>
                    <a:pt x="4" y="287"/>
                    <a:pt x="22" y="307"/>
                    <a:pt x="47" y="312"/>
                  </a:cubicBezTo>
                  <a:cubicBezTo>
                    <a:pt x="45" y="320"/>
                    <a:pt x="45" y="327"/>
                    <a:pt x="45" y="335"/>
                  </a:cubicBezTo>
                  <a:cubicBezTo>
                    <a:pt x="48" y="385"/>
                    <a:pt x="89" y="423"/>
                    <a:pt x="139" y="422"/>
                  </a:cubicBezTo>
                  <a:cubicBezTo>
                    <a:pt x="139" y="424"/>
                    <a:pt x="139" y="425"/>
                    <a:pt x="139" y="426"/>
                  </a:cubicBezTo>
                  <a:cubicBezTo>
                    <a:pt x="141" y="467"/>
                    <a:pt x="176" y="497"/>
                    <a:pt x="216" y="495"/>
                  </a:cubicBezTo>
                  <a:cubicBezTo>
                    <a:pt x="231" y="494"/>
                    <a:pt x="246" y="488"/>
                    <a:pt x="257" y="479"/>
                  </a:cubicBezTo>
                  <a:cubicBezTo>
                    <a:pt x="279" y="510"/>
                    <a:pt x="316" y="530"/>
                    <a:pt x="356" y="527"/>
                  </a:cubicBezTo>
                  <a:cubicBezTo>
                    <a:pt x="406" y="525"/>
                    <a:pt x="446" y="490"/>
                    <a:pt x="459" y="445"/>
                  </a:cubicBezTo>
                  <a:cubicBezTo>
                    <a:pt x="469" y="448"/>
                    <a:pt x="480" y="449"/>
                    <a:pt x="490" y="449"/>
                  </a:cubicBezTo>
                  <a:cubicBezTo>
                    <a:pt x="541" y="446"/>
                    <a:pt x="580" y="402"/>
                    <a:pt x="577" y="351"/>
                  </a:cubicBezTo>
                  <a:cubicBezTo>
                    <a:pt x="577" y="342"/>
                    <a:pt x="575" y="333"/>
                    <a:pt x="572" y="325"/>
                  </a:cubicBezTo>
                  <a:cubicBezTo>
                    <a:pt x="572" y="325"/>
                    <a:pt x="572" y="325"/>
                    <a:pt x="572" y="325"/>
                  </a:cubicBezTo>
                  <a:cubicBezTo>
                    <a:pt x="612" y="322"/>
                    <a:pt x="643" y="288"/>
                    <a:pt x="641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7" name="Freeform 45"/>
            <p:cNvSpPr>
              <a:spLocks/>
            </p:cNvSpPr>
            <p:nvPr/>
          </p:nvSpPr>
          <p:spPr bwMode="auto">
            <a:xfrm>
              <a:off x="2303463" y="4424363"/>
              <a:ext cx="111125" cy="88900"/>
            </a:xfrm>
            <a:custGeom>
              <a:avLst/>
              <a:gdLst>
                <a:gd name="T0" fmla="*/ 94 w 95"/>
                <a:gd name="T1" fmla="*/ 36 h 76"/>
                <a:gd name="T2" fmla="*/ 50 w 95"/>
                <a:gd name="T3" fmla="*/ 75 h 76"/>
                <a:gd name="T4" fmla="*/ 1 w 95"/>
                <a:gd name="T5" fmla="*/ 41 h 76"/>
                <a:gd name="T6" fmla="*/ 46 w 95"/>
                <a:gd name="T7" fmla="*/ 1 h 76"/>
                <a:gd name="T8" fmla="*/ 94 w 95"/>
                <a:gd name="T9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6">
                  <a:moveTo>
                    <a:pt x="94" y="36"/>
                  </a:moveTo>
                  <a:cubicBezTo>
                    <a:pt x="95" y="56"/>
                    <a:pt x="75" y="74"/>
                    <a:pt x="50" y="75"/>
                  </a:cubicBezTo>
                  <a:cubicBezTo>
                    <a:pt x="24" y="76"/>
                    <a:pt x="2" y="61"/>
                    <a:pt x="1" y="41"/>
                  </a:cubicBezTo>
                  <a:cubicBezTo>
                    <a:pt x="0" y="20"/>
                    <a:pt x="20" y="3"/>
                    <a:pt x="46" y="1"/>
                  </a:cubicBezTo>
                  <a:cubicBezTo>
                    <a:pt x="71" y="0"/>
                    <a:pt x="93" y="15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8" name="Freeform 46"/>
            <p:cNvSpPr>
              <a:spLocks/>
            </p:cNvSpPr>
            <p:nvPr/>
          </p:nvSpPr>
          <p:spPr bwMode="auto">
            <a:xfrm>
              <a:off x="2293938" y="4527550"/>
              <a:ext cx="90488" cy="73025"/>
            </a:xfrm>
            <a:custGeom>
              <a:avLst/>
              <a:gdLst>
                <a:gd name="T0" fmla="*/ 76 w 77"/>
                <a:gd name="T1" fmla="*/ 29 h 62"/>
                <a:gd name="T2" fmla="*/ 40 w 77"/>
                <a:gd name="T3" fmla="*/ 60 h 62"/>
                <a:gd name="T4" fmla="*/ 1 w 77"/>
                <a:gd name="T5" fmla="*/ 33 h 62"/>
                <a:gd name="T6" fmla="*/ 37 w 77"/>
                <a:gd name="T7" fmla="*/ 1 h 62"/>
                <a:gd name="T8" fmla="*/ 76 w 77"/>
                <a:gd name="T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2">
                  <a:moveTo>
                    <a:pt x="76" y="29"/>
                  </a:moveTo>
                  <a:cubicBezTo>
                    <a:pt x="77" y="45"/>
                    <a:pt x="61" y="59"/>
                    <a:pt x="40" y="60"/>
                  </a:cubicBezTo>
                  <a:cubicBezTo>
                    <a:pt x="19" y="62"/>
                    <a:pt x="2" y="49"/>
                    <a:pt x="1" y="33"/>
                  </a:cubicBezTo>
                  <a:cubicBezTo>
                    <a:pt x="0" y="16"/>
                    <a:pt x="16" y="2"/>
                    <a:pt x="37" y="1"/>
                  </a:cubicBezTo>
                  <a:cubicBezTo>
                    <a:pt x="57" y="0"/>
                    <a:pt x="75" y="12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9" name="Freeform 47"/>
            <p:cNvSpPr>
              <a:spLocks/>
            </p:cNvSpPr>
            <p:nvPr/>
          </p:nvSpPr>
          <p:spPr bwMode="auto">
            <a:xfrm>
              <a:off x="2276475" y="4614863"/>
              <a:ext cx="47625" cy="38100"/>
            </a:xfrm>
            <a:custGeom>
              <a:avLst/>
              <a:gdLst>
                <a:gd name="T0" fmla="*/ 40 w 40"/>
                <a:gd name="T1" fmla="*/ 15 h 32"/>
                <a:gd name="T2" fmla="*/ 21 w 40"/>
                <a:gd name="T3" fmla="*/ 31 h 32"/>
                <a:gd name="T4" fmla="*/ 1 w 40"/>
                <a:gd name="T5" fmla="*/ 17 h 32"/>
                <a:gd name="T6" fmla="*/ 19 w 40"/>
                <a:gd name="T7" fmla="*/ 1 h 32"/>
                <a:gd name="T8" fmla="*/ 40 w 4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40" y="15"/>
                  </a:moveTo>
                  <a:cubicBezTo>
                    <a:pt x="40" y="24"/>
                    <a:pt x="32" y="31"/>
                    <a:pt x="21" y="31"/>
                  </a:cubicBezTo>
                  <a:cubicBezTo>
                    <a:pt x="10" y="32"/>
                    <a:pt x="1" y="26"/>
                    <a:pt x="1" y="17"/>
                  </a:cubicBezTo>
                  <a:cubicBezTo>
                    <a:pt x="0" y="9"/>
                    <a:pt x="9" y="1"/>
                    <a:pt x="19" y="1"/>
                  </a:cubicBezTo>
                  <a:cubicBezTo>
                    <a:pt x="30" y="0"/>
                    <a:pt x="39" y="7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-4808"/>
            <a:ext cx="8166440" cy="409575"/>
          </a:xfrm>
        </p:spPr>
        <p:txBody>
          <a:bodyPr/>
          <a:lstStyle/>
          <a:p>
            <a:pPr algn="l" eaLnBrk="1" hangingPunct="1"/>
            <a:r>
              <a:rPr lang="it-IT" sz="2000" b="1" dirty="0" smtClean="0"/>
              <a:t>Il livello di accordo su alcune affermazioni relative alle scuole d’infanzia cattoliche o di ispirazione cristiana. Cosa ne pensano i genitori che non hanno mandato i figli in una di queste strutture.</a:t>
            </a:r>
            <a:br>
              <a:rPr lang="it-IT" sz="2000" b="1" dirty="0" smtClean="0"/>
            </a:br>
            <a:r>
              <a:rPr lang="it-IT" sz="1400" b="1" i="1" dirty="0" smtClean="0"/>
              <a:t>- analisi per aver preso in considerazione la possibilità di mandare il figlio </a:t>
            </a:r>
            <a:br>
              <a:rPr lang="it-IT" sz="1400" b="1" i="1" dirty="0" smtClean="0"/>
            </a:br>
            <a:r>
              <a:rPr lang="it-IT" sz="1400" b="1" i="1" dirty="0" smtClean="0"/>
              <a:t>in una struttura di questo tipo -</a:t>
            </a:r>
            <a:endParaRPr lang="it-IT" sz="1400" i="1" dirty="0" smtClean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01405947"/>
              </p:ext>
            </p:extLst>
          </p:nvPr>
        </p:nvGraphicFramePr>
        <p:xfrm>
          <a:off x="523783" y="1518082"/>
          <a:ext cx="7936636" cy="486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86107" y="6472515"/>
            <a:ext cx="86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399 </a:t>
            </a:r>
            <a:r>
              <a:rPr lang="it-IT" sz="1400" b="1" dirty="0" smtClean="0">
                <a:solidFill>
                  <a:srgbClr val="1F497D"/>
                </a:solidFill>
              </a:rPr>
              <a:t>(totale genitori che hanno mandato il proprio figlio in </a:t>
            </a:r>
            <a:r>
              <a:rPr lang="it-IT" sz="1400" b="1" dirty="0">
                <a:solidFill>
                  <a:srgbClr val="1F497D"/>
                </a:solidFill>
              </a:rPr>
              <a:t>una scuola laica, </a:t>
            </a:r>
            <a:r>
              <a:rPr lang="it-IT" sz="1400" b="1" dirty="0" smtClean="0">
                <a:solidFill>
                  <a:srgbClr val="1F497D"/>
                </a:solidFill>
              </a:rPr>
              <a:t>comunale/statale)</a:t>
            </a:r>
            <a:endParaRPr lang="it-IT" sz="1400" b="1" dirty="0">
              <a:solidFill>
                <a:srgbClr val="1F497D"/>
              </a:solidFill>
            </a:endParaRPr>
          </a:p>
        </p:txBody>
      </p:sp>
      <p:sp>
        <p:nvSpPr>
          <p:cNvPr id="17" name="Freeform 47"/>
          <p:cNvSpPr>
            <a:spLocks noChangeAspect="1" noEditPoints="1"/>
          </p:cNvSpPr>
          <p:nvPr/>
        </p:nvSpPr>
        <p:spPr bwMode="auto">
          <a:xfrm>
            <a:off x="8126438" y="111270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6265410" y="990019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27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30" y="3351177"/>
            <a:ext cx="4430713" cy="44319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4. Le </a:t>
            </a:r>
            <a:r>
              <a:rPr lang="en-US" sz="3200" dirty="0" err="1" smtClean="0"/>
              <a:t>ragioni</a:t>
            </a:r>
            <a:r>
              <a:rPr lang="en-US" sz="3200" dirty="0" smtClean="0"/>
              <a:t> </a:t>
            </a:r>
            <a:r>
              <a:rPr lang="en-US" sz="3200" dirty="0" err="1" smtClean="0"/>
              <a:t>della</a:t>
            </a:r>
            <a:r>
              <a:rPr lang="en-US" sz="3200" dirty="0" smtClean="0"/>
              <a:t> </a:t>
            </a:r>
            <a:r>
              <a:rPr lang="en-US" sz="3200" dirty="0" err="1" smtClean="0"/>
              <a:t>scelta</a:t>
            </a:r>
            <a:endParaRPr lang="en-US" sz="32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CE5FB-8713-4802-8BAE-7F22EA35F9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tangolo arrotondato 120"/>
          <p:cNvSpPr/>
          <p:nvPr/>
        </p:nvSpPr>
        <p:spPr>
          <a:xfrm>
            <a:off x="2454458" y="4955342"/>
            <a:ext cx="5607939" cy="119802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20" name="Rettangolo arrotondato 119"/>
          <p:cNvSpPr/>
          <p:nvPr/>
        </p:nvSpPr>
        <p:spPr>
          <a:xfrm>
            <a:off x="2452984" y="3305148"/>
            <a:ext cx="5607939" cy="73684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452984" y="1500326"/>
            <a:ext cx="5607939" cy="73684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68804"/>
            <a:ext cx="8147390" cy="409575"/>
          </a:xfrm>
        </p:spPr>
        <p:txBody>
          <a:bodyPr/>
          <a:lstStyle/>
          <a:p>
            <a:pPr algn="l" eaLnBrk="1" hangingPunct="1"/>
            <a:r>
              <a:rPr lang="it-IT" sz="2000" b="1" dirty="0"/>
              <a:t>In famiglia chi ha deciso di far frequentare ai suoi figli una scuola dell’infanzia paritaria </a:t>
            </a:r>
            <a:r>
              <a:rPr lang="it-IT" sz="2000" b="1" dirty="0" smtClean="0"/>
              <a:t>cattolica o di ispirazione cristiana?</a:t>
            </a:r>
            <a:endParaRPr lang="it-IT" sz="2000" dirty="0" smtClean="0"/>
          </a:p>
        </p:txBody>
      </p:sp>
      <p:grpSp>
        <p:nvGrpSpPr>
          <p:cNvPr id="7" name="Group 52"/>
          <p:cNvGrpSpPr>
            <a:grpSpLocks noChangeAspect="1"/>
          </p:cNvGrpSpPr>
          <p:nvPr/>
        </p:nvGrpSpPr>
        <p:grpSpPr>
          <a:xfrm>
            <a:off x="520650" y="3049819"/>
            <a:ext cx="1185153" cy="1440000"/>
            <a:chOff x="4654551" y="1887538"/>
            <a:chExt cx="908050" cy="1103313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094288" y="1887538"/>
              <a:ext cx="468313" cy="1103313"/>
            </a:xfrm>
            <a:custGeom>
              <a:avLst/>
              <a:gdLst/>
              <a:ahLst/>
              <a:cxnLst>
                <a:cxn ang="0">
                  <a:pos x="210" y="93"/>
                </a:cxn>
                <a:cxn ang="0">
                  <a:pos x="202" y="73"/>
                </a:cxn>
                <a:cxn ang="0">
                  <a:pos x="203" y="68"/>
                </a:cxn>
                <a:cxn ang="0">
                  <a:pos x="205" y="68"/>
                </a:cxn>
                <a:cxn ang="0">
                  <a:pos x="205" y="67"/>
                </a:cxn>
                <a:cxn ang="0">
                  <a:pos x="206" y="65"/>
                </a:cxn>
                <a:cxn ang="0">
                  <a:pos x="207" y="54"/>
                </a:cxn>
                <a:cxn ang="0">
                  <a:pos x="208" y="44"/>
                </a:cxn>
                <a:cxn ang="0">
                  <a:pos x="206" y="30"/>
                </a:cxn>
                <a:cxn ang="0">
                  <a:pos x="195" y="11"/>
                </a:cxn>
                <a:cxn ang="0">
                  <a:pos x="196" y="11"/>
                </a:cxn>
                <a:cxn ang="0">
                  <a:pos x="190" y="7"/>
                </a:cxn>
                <a:cxn ang="0">
                  <a:pos x="188" y="7"/>
                </a:cxn>
                <a:cxn ang="0">
                  <a:pos x="186" y="7"/>
                </a:cxn>
                <a:cxn ang="0">
                  <a:pos x="186" y="7"/>
                </a:cxn>
                <a:cxn ang="0">
                  <a:pos x="136" y="22"/>
                </a:cxn>
                <a:cxn ang="0">
                  <a:pos x="136" y="21"/>
                </a:cxn>
                <a:cxn ang="0">
                  <a:pos x="134" y="24"/>
                </a:cxn>
                <a:cxn ang="0">
                  <a:pos x="134" y="26"/>
                </a:cxn>
                <a:cxn ang="0">
                  <a:pos x="137" y="31"/>
                </a:cxn>
                <a:cxn ang="0">
                  <a:pos x="140" y="31"/>
                </a:cxn>
                <a:cxn ang="0">
                  <a:pos x="140" y="57"/>
                </a:cxn>
                <a:cxn ang="0">
                  <a:pos x="146" y="76"/>
                </a:cxn>
                <a:cxn ang="0">
                  <a:pos x="151" y="89"/>
                </a:cxn>
                <a:cxn ang="0">
                  <a:pos x="153" y="112"/>
                </a:cxn>
                <a:cxn ang="0">
                  <a:pos x="93" y="184"/>
                </a:cxn>
                <a:cxn ang="0">
                  <a:pos x="8" y="204"/>
                </a:cxn>
                <a:cxn ang="0">
                  <a:pos x="85" y="223"/>
                </a:cxn>
                <a:cxn ang="0">
                  <a:pos x="108" y="260"/>
                </a:cxn>
                <a:cxn ang="0">
                  <a:pos x="89" y="304"/>
                </a:cxn>
                <a:cxn ang="0">
                  <a:pos x="78" y="384"/>
                </a:cxn>
                <a:cxn ang="0">
                  <a:pos x="80" y="444"/>
                </a:cxn>
                <a:cxn ang="0">
                  <a:pos x="55" y="475"/>
                </a:cxn>
                <a:cxn ang="0">
                  <a:pos x="40" y="487"/>
                </a:cxn>
                <a:cxn ang="0">
                  <a:pos x="86" y="499"/>
                </a:cxn>
                <a:cxn ang="0">
                  <a:pos x="118" y="490"/>
                </a:cxn>
                <a:cxn ang="0">
                  <a:pos x="119" y="467"/>
                </a:cxn>
                <a:cxn ang="0">
                  <a:pos x="123" y="384"/>
                </a:cxn>
                <a:cxn ang="0">
                  <a:pos x="139" y="435"/>
                </a:cxn>
                <a:cxn ang="0">
                  <a:pos x="143" y="490"/>
                </a:cxn>
                <a:cxn ang="0">
                  <a:pos x="139" y="507"/>
                </a:cxn>
                <a:cxn ang="0">
                  <a:pos x="166" y="517"/>
                </a:cxn>
                <a:cxn ang="0">
                  <a:pos x="178" y="490"/>
                </a:cxn>
                <a:cxn ang="0">
                  <a:pos x="177" y="463"/>
                </a:cxn>
                <a:cxn ang="0">
                  <a:pos x="173" y="417"/>
                </a:cxn>
                <a:cxn ang="0">
                  <a:pos x="174" y="371"/>
                </a:cxn>
                <a:cxn ang="0">
                  <a:pos x="181" y="332"/>
                </a:cxn>
                <a:cxn ang="0">
                  <a:pos x="206" y="281"/>
                </a:cxn>
                <a:cxn ang="0">
                  <a:pos x="212" y="233"/>
                </a:cxn>
                <a:cxn ang="0">
                  <a:pos x="205" y="67"/>
                </a:cxn>
                <a:cxn ang="0">
                  <a:pos x="205" y="67"/>
                </a:cxn>
                <a:cxn ang="0">
                  <a:pos x="207" y="63"/>
                </a:cxn>
                <a:cxn ang="0">
                  <a:pos x="207" y="53"/>
                </a:cxn>
                <a:cxn ang="0">
                  <a:pos x="209" y="40"/>
                </a:cxn>
                <a:cxn ang="0">
                  <a:pos x="207" y="33"/>
                </a:cxn>
                <a:cxn ang="0">
                  <a:pos x="136" y="22"/>
                </a:cxn>
                <a:cxn ang="0">
                  <a:pos x="135" y="26"/>
                </a:cxn>
                <a:cxn ang="0">
                  <a:pos x="134" y="26"/>
                </a:cxn>
                <a:cxn ang="0">
                  <a:pos x="135" y="27"/>
                </a:cxn>
                <a:cxn ang="0">
                  <a:pos x="195" y="11"/>
                </a:cxn>
                <a:cxn ang="0">
                  <a:pos x="195" y="11"/>
                </a:cxn>
                <a:cxn ang="0">
                  <a:pos x="187" y="8"/>
                </a:cxn>
              </a:cxnLst>
              <a:rect l="0" t="0" r="r" b="b"/>
              <a:pathLst>
                <a:path w="220" h="519">
                  <a:moveTo>
                    <a:pt x="220" y="148"/>
                  </a:moveTo>
                  <a:cubicBezTo>
                    <a:pt x="219" y="132"/>
                    <a:pt x="218" y="119"/>
                    <a:pt x="215" y="109"/>
                  </a:cubicBezTo>
                  <a:cubicBezTo>
                    <a:pt x="213" y="104"/>
                    <a:pt x="210" y="95"/>
                    <a:pt x="210" y="93"/>
                  </a:cubicBezTo>
                  <a:cubicBezTo>
                    <a:pt x="210" y="89"/>
                    <a:pt x="211" y="85"/>
                    <a:pt x="205" y="84"/>
                  </a:cubicBezTo>
                  <a:cubicBezTo>
                    <a:pt x="201" y="79"/>
                    <a:pt x="200" y="75"/>
                    <a:pt x="200" y="64"/>
                  </a:cubicBezTo>
                  <a:cubicBezTo>
                    <a:pt x="201" y="66"/>
                    <a:pt x="202" y="71"/>
                    <a:pt x="202" y="73"/>
                  </a:cubicBezTo>
                  <a:cubicBezTo>
                    <a:pt x="202" y="71"/>
                    <a:pt x="203" y="70"/>
                    <a:pt x="203" y="68"/>
                  </a:cubicBezTo>
                  <a:cubicBezTo>
                    <a:pt x="203" y="70"/>
                    <a:pt x="203" y="71"/>
                    <a:pt x="203" y="72"/>
                  </a:cubicBezTo>
                  <a:cubicBezTo>
                    <a:pt x="203" y="71"/>
                    <a:pt x="203" y="69"/>
                    <a:pt x="203" y="68"/>
                  </a:cubicBezTo>
                  <a:cubicBezTo>
                    <a:pt x="203" y="66"/>
                    <a:pt x="204" y="64"/>
                    <a:pt x="203" y="62"/>
                  </a:cubicBezTo>
                  <a:cubicBezTo>
                    <a:pt x="204" y="65"/>
                    <a:pt x="204" y="68"/>
                    <a:pt x="204" y="70"/>
                  </a:cubicBezTo>
                  <a:cubicBezTo>
                    <a:pt x="204" y="69"/>
                    <a:pt x="205" y="69"/>
                    <a:pt x="205" y="68"/>
                  </a:cubicBezTo>
                  <a:cubicBezTo>
                    <a:pt x="205" y="70"/>
                    <a:pt x="204" y="71"/>
                    <a:pt x="203" y="72"/>
                  </a:cubicBezTo>
                  <a:cubicBezTo>
                    <a:pt x="205" y="71"/>
                    <a:pt x="205" y="69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5"/>
                  </a:cubicBezTo>
                  <a:cubicBezTo>
                    <a:pt x="206" y="66"/>
                    <a:pt x="206" y="67"/>
                    <a:pt x="206" y="67"/>
                  </a:cubicBezTo>
                  <a:cubicBezTo>
                    <a:pt x="206" y="66"/>
                    <a:pt x="206" y="66"/>
                    <a:pt x="206" y="65"/>
                  </a:cubicBezTo>
                  <a:cubicBezTo>
                    <a:pt x="208" y="63"/>
                    <a:pt x="208" y="61"/>
                    <a:pt x="208" y="59"/>
                  </a:cubicBezTo>
                  <a:cubicBezTo>
                    <a:pt x="208" y="58"/>
                    <a:pt x="208" y="58"/>
                    <a:pt x="208" y="57"/>
                  </a:cubicBezTo>
                  <a:cubicBezTo>
                    <a:pt x="208" y="56"/>
                    <a:pt x="208" y="55"/>
                    <a:pt x="207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1"/>
                    <a:pt x="208" y="49"/>
                    <a:pt x="207" y="46"/>
                  </a:cubicBezTo>
                  <a:cubicBezTo>
                    <a:pt x="207" y="45"/>
                    <a:pt x="208" y="44"/>
                    <a:pt x="208" y="44"/>
                  </a:cubicBezTo>
                  <a:cubicBezTo>
                    <a:pt x="208" y="42"/>
                    <a:pt x="209" y="41"/>
                    <a:pt x="209" y="40"/>
                  </a:cubicBezTo>
                  <a:cubicBezTo>
                    <a:pt x="210" y="36"/>
                    <a:pt x="208" y="33"/>
                    <a:pt x="206" y="30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5" y="25"/>
                    <a:pt x="203" y="21"/>
                    <a:pt x="201" y="17"/>
                  </a:cubicBezTo>
                  <a:cubicBezTo>
                    <a:pt x="199" y="15"/>
                    <a:pt x="197" y="13"/>
                    <a:pt x="195" y="12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5" y="11"/>
                    <a:pt x="196" y="11"/>
                    <a:pt x="196" y="11"/>
                  </a:cubicBezTo>
                  <a:cubicBezTo>
                    <a:pt x="198" y="12"/>
                    <a:pt x="200" y="14"/>
                    <a:pt x="201" y="17"/>
                  </a:cubicBezTo>
                  <a:cubicBezTo>
                    <a:pt x="200" y="14"/>
                    <a:pt x="199" y="12"/>
                    <a:pt x="196" y="11"/>
                  </a:cubicBezTo>
                  <a:cubicBezTo>
                    <a:pt x="196" y="11"/>
                    <a:pt x="195" y="10"/>
                    <a:pt x="195" y="10"/>
                  </a:cubicBezTo>
                  <a:cubicBezTo>
                    <a:pt x="194" y="9"/>
                    <a:pt x="193" y="8"/>
                    <a:pt x="192" y="8"/>
                  </a:cubicBezTo>
                  <a:cubicBezTo>
                    <a:pt x="191" y="7"/>
                    <a:pt x="190" y="7"/>
                    <a:pt x="190" y="7"/>
                  </a:cubicBezTo>
                  <a:cubicBezTo>
                    <a:pt x="193" y="7"/>
                    <a:pt x="196" y="8"/>
                    <a:pt x="197" y="11"/>
                  </a:cubicBezTo>
                  <a:cubicBezTo>
                    <a:pt x="196" y="8"/>
                    <a:pt x="192" y="6"/>
                    <a:pt x="189" y="7"/>
                  </a:cubicBezTo>
                  <a:cubicBezTo>
                    <a:pt x="189" y="7"/>
                    <a:pt x="188" y="7"/>
                    <a:pt x="188" y="7"/>
                  </a:cubicBezTo>
                  <a:cubicBezTo>
                    <a:pt x="187" y="7"/>
                    <a:pt x="187" y="7"/>
                    <a:pt x="186" y="7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8" y="6"/>
                    <a:pt x="190" y="5"/>
                    <a:pt x="191" y="5"/>
                  </a:cubicBezTo>
                  <a:cubicBezTo>
                    <a:pt x="190" y="5"/>
                    <a:pt x="188" y="6"/>
                    <a:pt x="186" y="7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79" y="0"/>
                    <a:pt x="170" y="0"/>
                    <a:pt x="162" y="3"/>
                  </a:cubicBezTo>
                  <a:cubicBezTo>
                    <a:pt x="153" y="6"/>
                    <a:pt x="140" y="18"/>
                    <a:pt x="138" y="20"/>
                  </a:cubicBezTo>
                  <a:cubicBezTo>
                    <a:pt x="137" y="20"/>
                    <a:pt x="137" y="21"/>
                    <a:pt x="136" y="22"/>
                  </a:cubicBezTo>
                  <a:cubicBezTo>
                    <a:pt x="136" y="22"/>
                    <a:pt x="136" y="21"/>
                    <a:pt x="136" y="21"/>
                  </a:cubicBezTo>
                  <a:cubicBezTo>
                    <a:pt x="136" y="21"/>
                    <a:pt x="137" y="21"/>
                    <a:pt x="137" y="20"/>
                  </a:cubicBezTo>
                  <a:cubicBezTo>
                    <a:pt x="137" y="21"/>
                    <a:pt x="136" y="21"/>
                    <a:pt x="136" y="21"/>
                  </a:cubicBezTo>
                  <a:cubicBezTo>
                    <a:pt x="136" y="20"/>
                    <a:pt x="136" y="19"/>
                    <a:pt x="137" y="18"/>
                  </a:cubicBezTo>
                  <a:cubicBezTo>
                    <a:pt x="136" y="19"/>
                    <a:pt x="136" y="20"/>
                    <a:pt x="136" y="22"/>
                  </a:cubicBezTo>
                  <a:cubicBezTo>
                    <a:pt x="135" y="22"/>
                    <a:pt x="135" y="23"/>
                    <a:pt x="134" y="24"/>
                  </a:cubicBezTo>
                  <a:cubicBezTo>
                    <a:pt x="134" y="23"/>
                    <a:pt x="135" y="22"/>
                    <a:pt x="135" y="21"/>
                  </a:cubicBezTo>
                  <a:cubicBezTo>
                    <a:pt x="134" y="22"/>
                    <a:pt x="134" y="23"/>
                    <a:pt x="134" y="25"/>
                  </a:cubicBezTo>
                  <a:cubicBezTo>
                    <a:pt x="134" y="25"/>
                    <a:pt x="134" y="25"/>
                    <a:pt x="134" y="26"/>
                  </a:cubicBezTo>
                  <a:cubicBezTo>
                    <a:pt x="133" y="27"/>
                    <a:pt x="134" y="29"/>
                    <a:pt x="136" y="30"/>
                  </a:cubicBezTo>
                  <a:cubicBezTo>
                    <a:pt x="135" y="30"/>
                    <a:pt x="133" y="29"/>
                    <a:pt x="133" y="28"/>
                  </a:cubicBezTo>
                  <a:cubicBezTo>
                    <a:pt x="133" y="29"/>
                    <a:pt x="135" y="31"/>
                    <a:pt x="137" y="31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8" y="31"/>
                    <a:pt x="138" y="31"/>
                    <a:pt x="139" y="30"/>
                  </a:cubicBezTo>
                  <a:cubicBezTo>
                    <a:pt x="139" y="30"/>
                    <a:pt x="140" y="31"/>
                    <a:pt x="140" y="31"/>
                  </a:cubicBezTo>
                  <a:cubicBezTo>
                    <a:pt x="137" y="37"/>
                    <a:pt x="139" y="42"/>
                    <a:pt x="138" y="45"/>
                  </a:cubicBezTo>
                  <a:cubicBezTo>
                    <a:pt x="138" y="47"/>
                    <a:pt x="138" y="50"/>
                    <a:pt x="138" y="51"/>
                  </a:cubicBezTo>
                  <a:cubicBezTo>
                    <a:pt x="139" y="52"/>
                    <a:pt x="141" y="55"/>
                    <a:pt x="140" y="57"/>
                  </a:cubicBezTo>
                  <a:cubicBezTo>
                    <a:pt x="139" y="60"/>
                    <a:pt x="135" y="67"/>
                    <a:pt x="136" y="70"/>
                  </a:cubicBezTo>
                  <a:cubicBezTo>
                    <a:pt x="137" y="74"/>
                    <a:pt x="142" y="71"/>
                    <a:pt x="144" y="71"/>
                  </a:cubicBezTo>
                  <a:cubicBezTo>
                    <a:pt x="145" y="72"/>
                    <a:pt x="143" y="76"/>
                    <a:pt x="146" y="76"/>
                  </a:cubicBezTo>
                  <a:cubicBezTo>
                    <a:pt x="145" y="77"/>
                    <a:pt x="144" y="78"/>
                    <a:pt x="145" y="79"/>
                  </a:cubicBezTo>
                  <a:cubicBezTo>
                    <a:pt x="146" y="80"/>
                    <a:pt x="147" y="80"/>
                    <a:pt x="147" y="82"/>
                  </a:cubicBezTo>
                  <a:cubicBezTo>
                    <a:pt x="147" y="83"/>
                    <a:pt x="148" y="89"/>
                    <a:pt x="151" y="89"/>
                  </a:cubicBezTo>
                  <a:cubicBezTo>
                    <a:pt x="155" y="89"/>
                    <a:pt x="158" y="90"/>
                    <a:pt x="159" y="92"/>
                  </a:cubicBezTo>
                  <a:cubicBezTo>
                    <a:pt x="160" y="93"/>
                    <a:pt x="163" y="96"/>
                    <a:pt x="163" y="97"/>
                  </a:cubicBezTo>
                  <a:cubicBezTo>
                    <a:pt x="160" y="98"/>
                    <a:pt x="156" y="104"/>
                    <a:pt x="153" y="112"/>
                  </a:cubicBezTo>
                  <a:cubicBezTo>
                    <a:pt x="149" y="116"/>
                    <a:pt x="145" y="127"/>
                    <a:pt x="143" y="130"/>
                  </a:cubicBezTo>
                  <a:cubicBezTo>
                    <a:pt x="141" y="133"/>
                    <a:pt x="128" y="151"/>
                    <a:pt x="126" y="167"/>
                  </a:cubicBezTo>
                  <a:cubicBezTo>
                    <a:pt x="121" y="169"/>
                    <a:pt x="95" y="182"/>
                    <a:pt x="93" y="184"/>
                  </a:cubicBezTo>
                  <a:cubicBezTo>
                    <a:pt x="86" y="183"/>
                    <a:pt x="68" y="188"/>
                    <a:pt x="63" y="187"/>
                  </a:cubicBezTo>
                  <a:cubicBezTo>
                    <a:pt x="59" y="186"/>
                    <a:pt x="42" y="185"/>
                    <a:pt x="35" y="187"/>
                  </a:cubicBezTo>
                  <a:cubicBezTo>
                    <a:pt x="28" y="190"/>
                    <a:pt x="12" y="190"/>
                    <a:pt x="8" y="204"/>
                  </a:cubicBezTo>
                  <a:cubicBezTo>
                    <a:pt x="4" y="218"/>
                    <a:pt x="0" y="239"/>
                    <a:pt x="14" y="239"/>
                  </a:cubicBezTo>
                  <a:cubicBezTo>
                    <a:pt x="28" y="239"/>
                    <a:pt x="52" y="230"/>
                    <a:pt x="63" y="222"/>
                  </a:cubicBezTo>
                  <a:cubicBezTo>
                    <a:pt x="74" y="222"/>
                    <a:pt x="81" y="222"/>
                    <a:pt x="85" y="223"/>
                  </a:cubicBezTo>
                  <a:cubicBezTo>
                    <a:pt x="89" y="223"/>
                    <a:pt x="106" y="226"/>
                    <a:pt x="112" y="226"/>
                  </a:cubicBezTo>
                  <a:cubicBezTo>
                    <a:pt x="112" y="233"/>
                    <a:pt x="112" y="243"/>
                    <a:pt x="112" y="246"/>
                  </a:cubicBezTo>
                  <a:cubicBezTo>
                    <a:pt x="108" y="251"/>
                    <a:pt x="108" y="257"/>
                    <a:pt x="108" y="260"/>
                  </a:cubicBezTo>
                  <a:cubicBezTo>
                    <a:pt x="104" y="264"/>
                    <a:pt x="104" y="271"/>
                    <a:pt x="103" y="272"/>
                  </a:cubicBezTo>
                  <a:cubicBezTo>
                    <a:pt x="102" y="273"/>
                    <a:pt x="95" y="280"/>
                    <a:pt x="98" y="282"/>
                  </a:cubicBezTo>
                  <a:cubicBezTo>
                    <a:pt x="95" y="288"/>
                    <a:pt x="93" y="297"/>
                    <a:pt x="89" y="304"/>
                  </a:cubicBezTo>
                  <a:cubicBezTo>
                    <a:pt x="86" y="310"/>
                    <a:pt x="85" y="327"/>
                    <a:pt x="84" y="333"/>
                  </a:cubicBezTo>
                  <a:cubicBezTo>
                    <a:pt x="83" y="339"/>
                    <a:pt x="82" y="356"/>
                    <a:pt x="81" y="361"/>
                  </a:cubicBezTo>
                  <a:cubicBezTo>
                    <a:pt x="80" y="365"/>
                    <a:pt x="79" y="378"/>
                    <a:pt x="78" y="384"/>
                  </a:cubicBezTo>
                  <a:cubicBezTo>
                    <a:pt x="78" y="389"/>
                    <a:pt x="79" y="402"/>
                    <a:pt x="80" y="406"/>
                  </a:cubicBezTo>
                  <a:cubicBezTo>
                    <a:pt x="81" y="411"/>
                    <a:pt x="82" y="417"/>
                    <a:pt x="80" y="423"/>
                  </a:cubicBezTo>
                  <a:cubicBezTo>
                    <a:pt x="78" y="428"/>
                    <a:pt x="80" y="440"/>
                    <a:pt x="80" y="444"/>
                  </a:cubicBezTo>
                  <a:cubicBezTo>
                    <a:pt x="80" y="448"/>
                    <a:pt x="81" y="462"/>
                    <a:pt x="78" y="464"/>
                  </a:cubicBezTo>
                  <a:cubicBezTo>
                    <a:pt x="74" y="467"/>
                    <a:pt x="70" y="470"/>
                    <a:pt x="70" y="472"/>
                  </a:cubicBezTo>
                  <a:cubicBezTo>
                    <a:pt x="66" y="472"/>
                    <a:pt x="58" y="475"/>
                    <a:pt x="55" y="475"/>
                  </a:cubicBezTo>
                  <a:cubicBezTo>
                    <a:pt x="51" y="476"/>
                    <a:pt x="47" y="476"/>
                    <a:pt x="45" y="476"/>
                  </a:cubicBezTo>
                  <a:cubicBezTo>
                    <a:pt x="44" y="475"/>
                    <a:pt x="41" y="477"/>
                    <a:pt x="40" y="480"/>
                  </a:cubicBezTo>
                  <a:cubicBezTo>
                    <a:pt x="39" y="483"/>
                    <a:pt x="39" y="485"/>
                    <a:pt x="40" y="487"/>
                  </a:cubicBezTo>
                  <a:cubicBezTo>
                    <a:pt x="42" y="490"/>
                    <a:pt x="48" y="497"/>
                    <a:pt x="53" y="499"/>
                  </a:cubicBezTo>
                  <a:cubicBezTo>
                    <a:pt x="58" y="501"/>
                    <a:pt x="65" y="503"/>
                    <a:pt x="70" y="502"/>
                  </a:cubicBezTo>
                  <a:cubicBezTo>
                    <a:pt x="75" y="501"/>
                    <a:pt x="80" y="499"/>
                    <a:pt x="86" y="499"/>
                  </a:cubicBezTo>
                  <a:cubicBezTo>
                    <a:pt x="92" y="499"/>
                    <a:pt x="99" y="502"/>
                    <a:pt x="106" y="502"/>
                  </a:cubicBezTo>
                  <a:cubicBezTo>
                    <a:pt x="113" y="501"/>
                    <a:pt x="117" y="500"/>
                    <a:pt x="118" y="497"/>
                  </a:cubicBezTo>
                  <a:cubicBezTo>
                    <a:pt x="120" y="494"/>
                    <a:pt x="119" y="491"/>
                    <a:pt x="118" y="490"/>
                  </a:cubicBezTo>
                  <a:cubicBezTo>
                    <a:pt x="119" y="487"/>
                    <a:pt x="118" y="482"/>
                    <a:pt x="116" y="481"/>
                  </a:cubicBezTo>
                  <a:cubicBezTo>
                    <a:pt x="116" y="477"/>
                    <a:pt x="116" y="473"/>
                    <a:pt x="116" y="471"/>
                  </a:cubicBezTo>
                  <a:cubicBezTo>
                    <a:pt x="116" y="469"/>
                    <a:pt x="119" y="470"/>
                    <a:pt x="119" y="467"/>
                  </a:cubicBezTo>
                  <a:cubicBezTo>
                    <a:pt x="119" y="465"/>
                    <a:pt x="119" y="436"/>
                    <a:pt x="120" y="431"/>
                  </a:cubicBezTo>
                  <a:cubicBezTo>
                    <a:pt x="121" y="426"/>
                    <a:pt x="123" y="403"/>
                    <a:pt x="123" y="400"/>
                  </a:cubicBezTo>
                  <a:cubicBezTo>
                    <a:pt x="123" y="397"/>
                    <a:pt x="122" y="387"/>
                    <a:pt x="123" y="384"/>
                  </a:cubicBezTo>
                  <a:cubicBezTo>
                    <a:pt x="127" y="392"/>
                    <a:pt x="130" y="401"/>
                    <a:pt x="132" y="405"/>
                  </a:cubicBezTo>
                  <a:cubicBezTo>
                    <a:pt x="133" y="409"/>
                    <a:pt x="137" y="417"/>
                    <a:pt x="138" y="420"/>
                  </a:cubicBezTo>
                  <a:cubicBezTo>
                    <a:pt x="138" y="423"/>
                    <a:pt x="139" y="430"/>
                    <a:pt x="139" y="435"/>
                  </a:cubicBezTo>
                  <a:cubicBezTo>
                    <a:pt x="139" y="440"/>
                    <a:pt x="139" y="457"/>
                    <a:pt x="138" y="460"/>
                  </a:cubicBezTo>
                  <a:cubicBezTo>
                    <a:pt x="138" y="462"/>
                    <a:pt x="138" y="471"/>
                    <a:pt x="138" y="475"/>
                  </a:cubicBezTo>
                  <a:cubicBezTo>
                    <a:pt x="139" y="479"/>
                    <a:pt x="139" y="486"/>
                    <a:pt x="143" y="490"/>
                  </a:cubicBezTo>
                  <a:cubicBezTo>
                    <a:pt x="146" y="494"/>
                    <a:pt x="146" y="496"/>
                    <a:pt x="147" y="497"/>
                  </a:cubicBezTo>
                  <a:cubicBezTo>
                    <a:pt x="144" y="499"/>
                    <a:pt x="143" y="498"/>
                    <a:pt x="140" y="500"/>
                  </a:cubicBezTo>
                  <a:cubicBezTo>
                    <a:pt x="138" y="502"/>
                    <a:pt x="138" y="505"/>
                    <a:pt x="139" y="507"/>
                  </a:cubicBezTo>
                  <a:cubicBezTo>
                    <a:pt x="138" y="509"/>
                    <a:pt x="139" y="511"/>
                    <a:pt x="140" y="513"/>
                  </a:cubicBezTo>
                  <a:cubicBezTo>
                    <a:pt x="141" y="515"/>
                    <a:pt x="146" y="518"/>
                    <a:pt x="152" y="519"/>
                  </a:cubicBezTo>
                  <a:cubicBezTo>
                    <a:pt x="158" y="519"/>
                    <a:pt x="163" y="518"/>
                    <a:pt x="166" y="517"/>
                  </a:cubicBezTo>
                  <a:cubicBezTo>
                    <a:pt x="168" y="516"/>
                    <a:pt x="176" y="515"/>
                    <a:pt x="179" y="512"/>
                  </a:cubicBezTo>
                  <a:cubicBezTo>
                    <a:pt x="182" y="509"/>
                    <a:pt x="181" y="506"/>
                    <a:pt x="180" y="504"/>
                  </a:cubicBezTo>
                  <a:cubicBezTo>
                    <a:pt x="180" y="502"/>
                    <a:pt x="177" y="494"/>
                    <a:pt x="178" y="490"/>
                  </a:cubicBezTo>
                  <a:cubicBezTo>
                    <a:pt x="182" y="489"/>
                    <a:pt x="183" y="487"/>
                    <a:pt x="184" y="484"/>
                  </a:cubicBezTo>
                  <a:cubicBezTo>
                    <a:pt x="184" y="480"/>
                    <a:pt x="184" y="477"/>
                    <a:pt x="182" y="475"/>
                  </a:cubicBezTo>
                  <a:cubicBezTo>
                    <a:pt x="180" y="472"/>
                    <a:pt x="177" y="469"/>
                    <a:pt x="177" y="463"/>
                  </a:cubicBezTo>
                  <a:cubicBezTo>
                    <a:pt x="176" y="458"/>
                    <a:pt x="179" y="451"/>
                    <a:pt x="177" y="447"/>
                  </a:cubicBezTo>
                  <a:cubicBezTo>
                    <a:pt x="174" y="443"/>
                    <a:pt x="173" y="438"/>
                    <a:pt x="173" y="434"/>
                  </a:cubicBezTo>
                  <a:cubicBezTo>
                    <a:pt x="174" y="430"/>
                    <a:pt x="176" y="424"/>
                    <a:pt x="173" y="417"/>
                  </a:cubicBezTo>
                  <a:cubicBezTo>
                    <a:pt x="171" y="409"/>
                    <a:pt x="169" y="400"/>
                    <a:pt x="168" y="397"/>
                  </a:cubicBezTo>
                  <a:cubicBezTo>
                    <a:pt x="167" y="394"/>
                    <a:pt x="165" y="389"/>
                    <a:pt x="166" y="386"/>
                  </a:cubicBezTo>
                  <a:cubicBezTo>
                    <a:pt x="168" y="383"/>
                    <a:pt x="174" y="374"/>
                    <a:pt x="174" y="371"/>
                  </a:cubicBezTo>
                  <a:cubicBezTo>
                    <a:pt x="174" y="369"/>
                    <a:pt x="174" y="360"/>
                    <a:pt x="175" y="358"/>
                  </a:cubicBezTo>
                  <a:cubicBezTo>
                    <a:pt x="176" y="355"/>
                    <a:pt x="177" y="348"/>
                    <a:pt x="177" y="346"/>
                  </a:cubicBezTo>
                  <a:cubicBezTo>
                    <a:pt x="177" y="344"/>
                    <a:pt x="180" y="335"/>
                    <a:pt x="181" y="332"/>
                  </a:cubicBezTo>
                  <a:cubicBezTo>
                    <a:pt x="182" y="330"/>
                    <a:pt x="183" y="320"/>
                    <a:pt x="185" y="316"/>
                  </a:cubicBezTo>
                  <a:cubicBezTo>
                    <a:pt x="187" y="313"/>
                    <a:pt x="199" y="305"/>
                    <a:pt x="202" y="287"/>
                  </a:cubicBezTo>
                  <a:cubicBezTo>
                    <a:pt x="205" y="286"/>
                    <a:pt x="206" y="283"/>
                    <a:pt x="206" y="281"/>
                  </a:cubicBezTo>
                  <a:cubicBezTo>
                    <a:pt x="206" y="278"/>
                    <a:pt x="208" y="272"/>
                    <a:pt x="209" y="269"/>
                  </a:cubicBezTo>
                  <a:cubicBezTo>
                    <a:pt x="209" y="266"/>
                    <a:pt x="209" y="256"/>
                    <a:pt x="209" y="253"/>
                  </a:cubicBezTo>
                  <a:cubicBezTo>
                    <a:pt x="210" y="250"/>
                    <a:pt x="211" y="239"/>
                    <a:pt x="212" y="233"/>
                  </a:cubicBezTo>
                  <a:cubicBezTo>
                    <a:pt x="213" y="228"/>
                    <a:pt x="213" y="212"/>
                    <a:pt x="212" y="207"/>
                  </a:cubicBezTo>
                  <a:cubicBezTo>
                    <a:pt x="216" y="193"/>
                    <a:pt x="220" y="163"/>
                    <a:pt x="220" y="148"/>
                  </a:cubicBezTo>
                  <a:close/>
                  <a:moveTo>
                    <a:pt x="205" y="67"/>
                  </a:moveTo>
                  <a:cubicBezTo>
                    <a:pt x="206" y="66"/>
                    <a:pt x="206" y="65"/>
                    <a:pt x="206" y="64"/>
                  </a:cubicBezTo>
                  <a:cubicBezTo>
                    <a:pt x="206" y="64"/>
                    <a:pt x="206" y="65"/>
                    <a:pt x="206" y="65"/>
                  </a:cubicBezTo>
                  <a:cubicBezTo>
                    <a:pt x="206" y="66"/>
                    <a:pt x="206" y="66"/>
                    <a:pt x="205" y="67"/>
                  </a:cubicBezTo>
                  <a:close/>
                  <a:moveTo>
                    <a:pt x="208" y="59"/>
                  </a:moveTo>
                  <a:cubicBezTo>
                    <a:pt x="208" y="61"/>
                    <a:pt x="207" y="63"/>
                    <a:pt x="206" y="65"/>
                  </a:cubicBezTo>
                  <a:cubicBezTo>
                    <a:pt x="206" y="65"/>
                    <a:pt x="207" y="64"/>
                    <a:pt x="207" y="63"/>
                  </a:cubicBezTo>
                  <a:cubicBezTo>
                    <a:pt x="207" y="62"/>
                    <a:pt x="207" y="60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lose/>
                  <a:moveTo>
                    <a:pt x="207" y="53"/>
                  </a:moveTo>
                  <a:cubicBezTo>
                    <a:pt x="207" y="51"/>
                    <a:pt x="207" y="50"/>
                    <a:pt x="207" y="49"/>
                  </a:cubicBezTo>
                  <a:cubicBezTo>
                    <a:pt x="207" y="50"/>
                    <a:pt x="207" y="51"/>
                    <a:pt x="207" y="53"/>
                  </a:cubicBezTo>
                  <a:close/>
                  <a:moveTo>
                    <a:pt x="209" y="40"/>
                  </a:moveTo>
                  <a:cubicBezTo>
                    <a:pt x="209" y="41"/>
                    <a:pt x="208" y="42"/>
                    <a:pt x="208" y="43"/>
                  </a:cubicBezTo>
                  <a:cubicBezTo>
                    <a:pt x="208" y="41"/>
                    <a:pt x="208" y="40"/>
                    <a:pt x="208" y="38"/>
                  </a:cubicBezTo>
                  <a:cubicBezTo>
                    <a:pt x="208" y="36"/>
                    <a:pt x="208" y="35"/>
                    <a:pt x="207" y="33"/>
                  </a:cubicBezTo>
                  <a:cubicBezTo>
                    <a:pt x="208" y="35"/>
                    <a:pt x="209" y="37"/>
                    <a:pt x="209" y="40"/>
                  </a:cubicBezTo>
                  <a:close/>
                  <a:moveTo>
                    <a:pt x="136" y="22"/>
                  </a:move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4"/>
                    <a:pt x="135" y="25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24"/>
                    <a:pt x="135" y="23"/>
                    <a:pt x="136" y="22"/>
                  </a:cubicBezTo>
                  <a:close/>
                  <a:moveTo>
                    <a:pt x="134" y="26"/>
                  </a:moveTo>
                  <a:cubicBezTo>
                    <a:pt x="134" y="26"/>
                    <a:pt x="134" y="25"/>
                    <a:pt x="134" y="25"/>
                  </a:cubicBezTo>
                  <a:cubicBezTo>
                    <a:pt x="134" y="25"/>
                    <a:pt x="135" y="26"/>
                    <a:pt x="135" y="26"/>
                  </a:cubicBezTo>
                  <a:cubicBezTo>
                    <a:pt x="135" y="26"/>
                    <a:pt x="135" y="27"/>
                    <a:pt x="135" y="27"/>
                  </a:cubicBezTo>
                  <a:cubicBezTo>
                    <a:pt x="136" y="28"/>
                    <a:pt x="136" y="29"/>
                    <a:pt x="137" y="30"/>
                  </a:cubicBezTo>
                  <a:cubicBezTo>
                    <a:pt x="136" y="30"/>
                    <a:pt x="134" y="28"/>
                    <a:pt x="134" y="26"/>
                  </a:cubicBezTo>
                  <a:close/>
                  <a:moveTo>
                    <a:pt x="195" y="11"/>
                  </a:moveTo>
                  <a:cubicBezTo>
                    <a:pt x="195" y="11"/>
                    <a:pt x="194" y="11"/>
                    <a:pt x="194" y="10"/>
                  </a:cubicBezTo>
                  <a:cubicBezTo>
                    <a:pt x="194" y="11"/>
                    <a:pt x="194" y="11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lose/>
                  <a:moveTo>
                    <a:pt x="194" y="10"/>
                  </a:moveTo>
                  <a:cubicBezTo>
                    <a:pt x="194" y="10"/>
                    <a:pt x="193" y="10"/>
                    <a:pt x="192" y="10"/>
                  </a:cubicBezTo>
                  <a:cubicBezTo>
                    <a:pt x="191" y="9"/>
                    <a:pt x="189" y="8"/>
                    <a:pt x="187" y="8"/>
                  </a:cubicBezTo>
                  <a:cubicBezTo>
                    <a:pt x="189" y="7"/>
                    <a:pt x="190" y="7"/>
                    <a:pt x="192" y="8"/>
                  </a:cubicBezTo>
                  <a:cubicBezTo>
                    <a:pt x="193" y="8"/>
                    <a:pt x="194" y="9"/>
                    <a:pt x="194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4654551" y="2132013"/>
              <a:ext cx="647700" cy="517525"/>
            </a:xfrm>
            <a:custGeom>
              <a:avLst/>
              <a:gdLst/>
              <a:ahLst/>
              <a:cxnLst>
                <a:cxn ang="0">
                  <a:pos x="293" y="83"/>
                </a:cxn>
                <a:cxn ang="0">
                  <a:pos x="279" y="84"/>
                </a:cxn>
                <a:cxn ang="0">
                  <a:pos x="256" y="101"/>
                </a:cxn>
                <a:cxn ang="0">
                  <a:pos x="240" y="81"/>
                </a:cxn>
                <a:cxn ang="0">
                  <a:pos x="262" y="86"/>
                </a:cxn>
                <a:cxn ang="0">
                  <a:pos x="272" y="76"/>
                </a:cxn>
                <a:cxn ang="0">
                  <a:pos x="291" y="72"/>
                </a:cxn>
                <a:cxn ang="0">
                  <a:pos x="298" y="79"/>
                </a:cxn>
                <a:cxn ang="0">
                  <a:pos x="302" y="67"/>
                </a:cxn>
                <a:cxn ang="0">
                  <a:pos x="290" y="61"/>
                </a:cxn>
                <a:cxn ang="0">
                  <a:pos x="276" y="70"/>
                </a:cxn>
                <a:cxn ang="0">
                  <a:pos x="277" y="62"/>
                </a:cxn>
                <a:cxn ang="0">
                  <a:pos x="286" y="55"/>
                </a:cxn>
                <a:cxn ang="0">
                  <a:pos x="287" y="40"/>
                </a:cxn>
                <a:cxn ang="0">
                  <a:pos x="288" y="31"/>
                </a:cxn>
                <a:cxn ang="0">
                  <a:pos x="289" y="31"/>
                </a:cxn>
                <a:cxn ang="0">
                  <a:pos x="290" y="26"/>
                </a:cxn>
                <a:cxn ang="0">
                  <a:pos x="256" y="0"/>
                </a:cxn>
                <a:cxn ang="0">
                  <a:pos x="241" y="2"/>
                </a:cxn>
                <a:cxn ang="0">
                  <a:pos x="225" y="37"/>
                </a:cxn>
                <a:cxn ang="0">
                  <a:pos x="229" y="57"/>
                </a:cxn>
                <a:cxn ang="0">
                  <a:pos x="226" y="54"/>
                </a:cxn>
                <a:cxn ang="0">
                  <a:pos x="225" y="59"/>
                </a:cxn>
                <a:cxn ang="0">
                  <a:pos x="223" y="58"/>
                </a:cxn>
                <a:cxn ang="0">
                  <a:pos x="223" y="67"/>
                </a:cxn>
                <a:cxn ang="0">
                  <a:pos x="194" y="97"/>
                </a:cxn>
                <a:cxn ang="0">
                  <a:pos x="130" y="160"/>
                </a:cxn>
                <a:cxn ang="0">
                  <a:pos x="74" y="179"/>
                </a:cxn>
                <a:cxn ang="0">
                  <a:pos x="40" y="174"/>
                </a:cxn>
                <a:cxn ang="0">
                  <a:pos x="11" y="184"/>
                </a:cxn>
                <a:cxn ang="0">
                  <a:pos x="4" y="235"/>
                </a:cxn>
                <a:cxn ang="0">
                  <a:pos x="24" y="219"/>
                </a:cxn>
                <a:cxn ang="0">
                  <a:pos x="50" y="205"/>
                </a:cxn>
                <a:cxn ang="0">
                  <a:pos x="102" y="242"/>
                </a:cxn>
                <a:cxn ang="0">
                  <a:pos x="170" y="198"/>
                </a:cxn>
                <a:cxn ang="0">
                  <a:pos x="195" y="164"/>
                </a:cxn>
                <a:cxn ang="0">
                  <a:pos x="246" y="133"/>
                </a:cxn>
                <a:cxn ang="0">
                  <a:pos x="286" y="100"/>
                </a:cxn>
                <a:cxn ang="0">
                  <a:pos x="229" y="50"/>
                </a:cxn>
                <a:cxn ang="0">
                  <a:pos x="229" y="50"/>
                </a:cxn>
                <a:cxn ang="0">
                  <a:pos x="228" y="46"/>
                </a:cxn>
                <a:cxn ang="0">
                  <a:pos x="227" y="45"/>
                </a:cxn>
                <a:cxn ang="0">
                  <a:pos x="230" y="54"/>
                </a:cxn>
                <a:cxn ang="0">
                  <a:pos x="228" y="47"/>
                </a:cxn>
                <a:cxn ang="0">
                  <a:pos x="221" y="101"/>
                </a:cxn>
                <a:cxn ang="0">
                  <a:pos x="221" y="89"/>
                </a:cxn>
                <a:cxn ang="0">
                  <a:pos x="227" y="109"/>
                </a:cxn>
                <a:cxn ang="0">
                  <a:pos x="251" y="1"/>
                </a:cxn>
                <a:cxn ang="0">
                  <a:pos x="247" y="2"/>
                </a:cxn>
                <a:cxn ang="0">
                  <a:pos x="245" y="2"/>
                </a:cxn>
              </a:cxnLst>
              <a:rect l="0" t="0" r="r" b="b"/>
              <a:pathLst>
                <a:path w="305" h="244">
                  <a:moveTo>
                    <a:pt x="305" y="88"/>
                  </a:moveTo>
                  <a:cubicBezTo>
                    <a:pt x="304" y="87"/>
                    <a:pt x="302" y="86"/>
                    <a:pt x="300" y="86"/>
                  </a:cubicBezTo>
                  <a:cubicBezTo>
                    <a:pt x="299" y="85"/>
                    <a:pt x="296" y="85"/>
                    <a:pt x="295" y="85"/>
                  </a:cubicBezTo>
                  <a:cubicBezTo>
                    <a:pt x="294" y="85"/>
                    <a:pt x="293" y="84"/>
                    <a:pt x="293" y="83"/>
                  </a:cubicBezTo>
                  <a:cubicBezTo>
                    <a:pt x="292" y="82"/>
                    <a:pt x="291" y="82"/>
                    <a:pt x="290" y="82"/>
                  </a:cubicBezTo>
                  <a:cubicBezTo>
                    <a:pt x="289" y="82"/>
                    <a:pt x="288" y="81"/>
                    <a:pt x="287" y="81"/>
                  </a:cubicBezTo>
                  <a:cubicBezTo>
                    <a:pt x="286" y="81"/>
                    <a:pt x="284" y="82"/>
                    <a:pt x="283" y="83"/>
                  </a:cubicBezTo>
                  <a:cubicBezTo>
                    <a:pt x="282" y="84"/>
                    <a:pt x="280" y="84"/>
                    <a:pt x="279" y="84"/>
                  </a:cubicBezTo>
                  <a:cubicBezTo>
                    <a:pt x="278" y="84"/>
                    <a:pt x="276" y="83"/>
                    <a:pt x="275" y="85"/>
                  </a:cubicBezTo>
                  <a:cubicBezTo>
                    <a:pt x="274" y="86"/>
                    <a:pt x="274" y="88"/>
                    <a:pt x="274" y="89"/>
                  </a:cubicBezTo>
                  <a:cubicBezTo>
                    <a:pt x="273" y="90"/>
                    <a:pt x="266" y="95"/>
                    <a:pt x="264" y="96"/>
                  </a:cubicBezTo>
                  <a:cubicBezTo>
                    <a:pt x="262" y="98"/>
                    <a:pt x="257" y="101"/>
                    <a:pt x="256" y="101"/>
                  </a:cubicBezTo>
                  <a:cubicBezTo>
                    <a:pt x="256" y="97"/>
                    <a:pt x="256" y="92"/>
                    <a:pt x="254" y="90"/>
                  </a:cubicBezTo>
                  <a:cubicBezTo>
                    <a:pt x="253" y="89"/>
                    <a:pt x="251" y="88"/>
                    <a:pt x="250" y="87"/>
                  </a:cubicBezTo>
                  <a:cubicBezTo>
                    <a:pt x="248" y="87"/>
                    <a:pt x="246" y="86"/>
                    <a:pt x="245" y="85"/>
                  </a:cubicBezTo>
                  <a:cubicBezTo>
                    <a:pt x="243" y="84"/>
                    <a:pt x="240" y="83"/>
                    <a:pt x="240" y="81"/>
                  </a:cubicBezTo>
                  <a:cubicBezTo>
                    <a:pt x="240" y="80"/>
                    <a:pt x="240" y="78"/>
                    <a:pt x="242" y="78"/>
                  </a:cubicBezTo>
                  <a:cubicBezTo>
                    <a:pt x="244" y="78"/>
                    <a:pt x="247" y="79"/>
                    <a:pt x="248" y="79"/>
                  </a:cubicBezTo>
                  <a:cubicBezTo>
                    <a:pt x="250" y="80"/>
                    <a:pt x="253" y="82"/>
                    <a:pt x="254" y="83"/>
                  </a:cubicBezTo>
                  <a:cubicBezTo>
                    <a:pt x="256" y="83"/>
                    <a:pt x="261" y="85"/>
                    <a:pt x="262" y="86"/>
                  </a:cubicBezTo>
                  <a:cubicBezTo>
                    <a:pt x="262" y="82"/>
                    <a:pt x="260" y="76"/>
                    <a:pt x="260" y="75"/>
                  </a:cubicBezTo>
                  <a:cubicBezTo>
                    <a:pt x="262" y="73"/>
                    <a:pt x="264" y="73"/>
                    <a:pt x="265" y="74"/>
                  </a:cubicBezTo>
                  <a:cubicBezTo>
                    <a:pt x="266" y="74"/>
                    <a:pt x="268" y="74"/>
                    <a:pt x="269" y="74"/>
                  </a:cubicBezTo>
                  <a:cubicBezTo>
                    <a:pt x="270" y="75"/>
                    <a:pt x="270" y="76"/>
                    <a:pt x="272" y="76"/>
                  </a:cubicBezTo>
                  <a:cubicBezTo>
                    <a:pt x="274" y="76"/>
                    <a:pt x="278" y="75"/>
                    <a:pt x="279" y="75"/>
                  </a:cubicBezTo>
                  <a:cubicBezTo>
                    <a:pt x="281" y="74"/>
                    <a:pt x="282" y="74"/>
                    <a:pt x="284" y="74"/>
                  </a:cubicBezTo>
                  <a:cubicBezTo>
                    <a:pt x="285" y="74"/>
                    <a:pt x="288" y="74"/>
                    <a:pt x="289" y="74"/>
                  </a:cubicBezTo>
                  <a:cubicBezTo>
                    <a:pt x="290" y="73"/>
                    <a:pt x="291" y="72"/>
                    <a:pt x="291" y="72"/>
                  </a:cubicBezTo>
                  <a:cubicBezTo>
                    <a:pt x="292" y="72"/>
                    <a:pt x="291" y="74"/>
                    <a:pt x="291" y="75"/>
                  </a:cubicBezTo>
                  <a:cubicBezTo>
                    <a:pt x="291" y="77"/>
                    <a:pt x="291" y="79"/>
                    <a:pt x="292" y="80"/>
                  </a:cubicBezTo>
                  <a:cubicBezTo>
                    <a:pt x="293" y="80"/>
                    <a:pt x="294" y="80"/>
                    <a:pt x="294" y="80"/>
                  </a:cubicBezTo>
                  <a:cubicBezTo>
                    <a:pt x="296" y="80"/>
                    <a:pt x="297" y="80"/>
                    <a:pt x="298" y="79"/>
                  </a:cubicBezTo>
                  <a:cubicBezTo>
                    <a:pt x="298" y="78"/>
                    <a:pt x="299" y="76"/>
                    <a:pt x="299" y="75"/>
                  </a:cubicBezTo>
                  <a:cubicBezTo>
                    <a:pt x="300" y="76"/>
                    <a:pt x="301" y="75"/>
                    <a:pt x="301" y="74"/>
                  </a:cubicBezTo>
                  <a:cubicBezTo>
                    <a:pt x="302" y="73"/>
                    <a:pt x="302" y="70"/>
                    <a:pt x="302" y="69"/>
                  </a:cubicBezTo>
                  <a:cubicBezTo>
                    <a:pt x="303" y="69"/>
                    <a:pt x="302" y="68"/>
                    <a:pt x="302" y="67"/>
                  </a:cubicBezTo>
                  <a:cubicBezTo>
                    <a:pt x="301" y="66"/>
                    <a:pt x="298" y="64"/>
                    <a:pt x="298" y="64"/>
                  </a:cubicBezTo>
                  <a:cubicBezTo>
                    <a:pt x="297" y="63"/>
                    <a:pt x="296" y="62"/>
                    <a:pt x="295" y="62"/>
                  </a:cubicBezTo>
                  <a:cubicBezTo>
                    <a:pt x="294" y="61"/>
                    <a:pt x="293" y="60"/>
                    <a:pt x="292" y="60"/>
                  </a:cubicBezTo>
                  <a:cubicBezTo>
                    <a:pt x="291" y="60"/>
                    <a:pt x="291" y="61"/>
                    <a:pt x="290" y="61"/>
                  </a:cubicBezTo>
                  <a:cubicBezTo>
                    <a:pt x="289" y="61"/>
                    <a:pt x="288" y="60"/>
                    <a:pt x="287" y="61"/>
                  </a:cubicBezTo>
                  <a:cubicBezTo>
                    <a:pt x="286" y="62"/>
                    <a:pt x="284" y="64"/>
                    <a:pt x="282" y="65"/>
                  </a:cubicBezTo>
                  <a:cubicBezTo>
                    <a:pt x="281" y="67"/>
                    <a:pt x="281" y="68"/>
                    <a:pt x="280" y="68"/>
                  </a:cubicBezTo>
                  <a:cubicBezTo>
                    <a:pt x="279" y="69"/>
                    <a:pt x="277" y="69"/>
                    <a:pt x="276" y="70"/>
                  </a:cubicBezTo>
                  <a:cubicBezTo>
                    <a:pt x="276" y="68"/>
                    <a:pt x="277" y="67"/>
                    <a:pt x="277" y="66"/>
                  </a:cubicBezTo>
                  <a:cubicBezTo>
                    <a:pt x="278" y="66"/>
                    <a:pt x="277" y="64"/>
                    <a:pt x="276" y="64"/>
                  </a:cubicBezTo>
                  <a:cubicBezTo>
                    <a:pt x="276" y="64"/>
                    <a:pt x="272" y="62"/>
                    <a:pt x="272" y="62"/>
                  </a:cubicBezTo>
                  <a:cubicBezTo>
                    <a:pt x="273" y="61"/>
                    <a:pt x="276" y="62"/>
                    <a:pt x="277" y="62"/>
                  </a:cubicBezTo>
                  <a:cubicBezTo>
                    <a:pt x="277" y="62"/>
                    <a:pt x="279" y="63"/>
                    <a:pt x="279" y="61"/>
                  </a:cubicBezTo>
                  <a:cubicBezTo>
                    <a:pt x="281" y="61"/>
                    <a:pt x="282" y="61"/>
                    <a:pt x="282" y="60"/>
                  </a:cubicBezTo>
                  <a:cubicBezTo>
                    <a:pt x="282" y="59"/>
                    <a:pt x="282" y="57"/>
                    <a:pt x="282" y="56"/>
                  </a:cubicBezTo>
                  <a:cubicBezTo>
                    <a:pt x="284" y="56"/>
                    <a:pt x="286" y="56"/>
                    <a:pt x="286" y="55"/>
                  </a:cubicBezTo>
                  <a:cubicBezTo>
                    <a:pt x="287" y="54"/>
                    <a:pt x="286" y="52"/>
                    <a:pt x="285" y="51"/>
                  </a:cubicBezTo>
                  <a:cubicBezTo>
                    <a:pt x="284" y="49"/>
                    <a:pt x="284" y="47"/>
                    <a:pt x="284" y="46"/>
                  </a:cubicBezTo>
                  <a:cubicBezTo>
                    <a:pt x="285" y="46"/>
                    <a:pt x="285" y="45"/>
                    <a:pt x="285" y="44"/>
                  </a:cubicBezTo>
                  <a:cubicBezTo>
                    <a:pt x="286" y="43"/>
                    <a:pt x="288" y="41"/>
                    <a:pt x="287" y="40"/>
                  </a:cubicBezTo>
                  <a:cubicBezTo>
                    <a:pt x="288" y="37"/>
                    <a:pt x="288" y="31"/>
                    <a:pt x="287" y="28"/>
                  </a:cubicBezTo>
                  <a:cubicBezTo>
                    <a:pt x="288" y="29"/>
                    <a:pt x="288" y="29"/>
                    <a:pt x="288" y="30"/>
                  </a:cubicBezTo>
                  <a:cubicBezTo>
                    <a:pt x="288" y="31"/>
                    <a:pt x="288" y="32"/>
                    <a:pt x="288" y="32"/>
                  </a:cubicBezTo>
                  <a:cubicBezTo>
                    <a:pt x="288" y="32"/>
                    <a:pt x="288" y="31"/>
                    <a:pt x="288" y="31"/>
                  </a:cubicBezTo>
                  <a:cubicBezTo>
                    <a:pt x="288" y="31"/>
                    <a:pt x="289" y="31"/>
                    <a:pt x="289" y="31"/>
                  </a:cubicBezTo>
                  <a:cubicBezTo>
                    <a:pt x="289" y="29"/>
                    <a:pt x="289" y="26"/>
                    <a:pt x="288" y="26"/>
                  </a:cubicBezTo>
                  <a:cubicBezTo>
                    <a:pt x="289" y="27"/>
                    <a:pt x="289" y="28"/>
                    <a:pt x="289" y="28"/>
                  </a:cubicBezTo>
                  <a:cubicBezTo>
                    <a:pt x="289" y="29"/>
                    <a:pt x="289" y="30"/>
                    <a:pt x="289" y="31"/>
                  </a:cubicBezTo>
                  <a:cubicBezTo>
                    <a:pt x="289" y="30"/>
                    <a:pt x="289" y="30"/>
                    <a:pt x="290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0" y="28"/>
                    <a:pt x="290" y="26"/>
                    <a:pt x="289" y="23"/>
                  </a:cubicBezTo>
                  <a:cubicBezTo>
                    <a:pt x="290" y="24"/>
                    <a:pt x="290" y="25"/>
                    <a:pt x="290" y="26"/>
                  </a:cubicBezTo>
                  <a:cubicBezTo>
                    <a:pt x="290" y="25"/>
                    <a:pt x="290" y="24"/>
                    <a:pt x="289" y="22"/>
                  </a:cubicBezTo>
                  <a:cubicBezTo>
                    <a:pt x="289" y="20"/>
                    <a:pt x="288" y="18"/>
                    <a:pt x="287" y="16"/>
                  </a:cubicBezTo>
                  <a:cubicBezTo>
                    <a:pt x="283" y="11"/>
                    <a:pt x="276" y="6"/>
                    <a:pt x="271" y="3"/>
                  </a:cubicBezTo>
                  <a:cubicBezTo>
                    <a:pt x="267" y="1"/>
                    <a:pt x="261" y="0"/>
                    <a:pt x="256" y="0"/>
                  </a:cubicBezTo>
                  <a:cubicBezTo>
                    <a:pt x="255" y="0"/>
                    <a:pt x="254" y="0"/>
                    <a:pt x="253" y="0"/>
                  </a:cubicBezTo>
                  <a:cubicBezTo>
                    <a:pt x="252" y="0"/>
                    <a:pt x="250" y="1"/>
                    <a:pt x="249" y="2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246" y="0"/>
                    <a:pt x="243" y="0"/>
                    <a:pt x="241" y="2"/>
                  </a:cubicBezTo>
                  <a:cubicBezTo>
                    <a:pt x="240" y="3"/>
                    <a:pt x="239" y="4"/>
                    <a:pt x="239" y="5"/>
                  </a:cubicBezTo>
                  <a:cubicBezTo>
                    <a:pt x="235" y="8"/>
                    <a:pt x="232" y="11"/>
                    <a:pt x="229" y="15"/>
                  </a:cubicBezTo>
                  <a:cubicBezTo>
                    <a:pt x="226" y="21"/>
                    <a:pt x="225" y="30"/>
                    <a:pt x="225" y="35"/>
                  </a:cubicBezTo>
                  <a:cubicBezTo>
                    <a:pt x="225" y="36"/>
                    <a:pt x="225" y="36"/>
                    <a:pt x="225" y="37"/>
                  </a:cubicBezTo>
                  <a:cubicBezTo>
                    <a:pt x="225" y="37"/>
                    <a:pt x="225" y="37"/>
                    <a:pt x="225" y="38"/>
                  </a:cubicBezTo>
                  <a:cubicBezTo>
                    <a:pt x="225" y="38"/>
                    <a:pt x="225" y="38"/>
                    <a:pt x="225" y="39"/>
                  </a:cubicBezTo>
                  <a:cubicBezTo>
                    <a:pt x="225" y="41"/>
                    <a:pt x="226" y="43"/>
                    <a:pt x="227" y="46"/>
                  </a:cubicBezTo>
                  <a:cubicBezTo>
                    <a:pt x="226" y="49"/>
                    <a:pt x="228" y="53"/>
                    <a:pt x="229" y="57"/>
                  </a:cubicBezTo>
                  <a:cubicBezTo>
                    <a:pt x="228" y="57"/>
                    <a:pt x="227" y="57"/>
                    <a:pt x="226" y="57"/>
                  </a:cubicBezTo>
                  <a:cubicBezTo>
                    <a:pt x="226" y="56"/>
                    <a:pt x="226" y="54"/>
                    <a:pt x="228" y="54"/>
                  </a:cubicBezTo>
                  <a:cubicBezTo>
                    <a:pt x="226" y="54"/>
                    <a:pt x="226" y="56"/>
                    <a:pt x="226" y="57"/>
                  </a:cubicBezTo>
                  <a:cubicBezTo>
                    <a:pt x="225" y="56"/>
                    <a:pt x="225" y="55"/>
                    <a:pt x="226" y="54"/>
                  </a:cubicBezTo>
                  <a:cubicBezTo>
                    <a:pt x="224" y="55"/>
                    <a:pt x="224" y="56"/>
                    <a:pt x="224" y="58"/>
                  </a:cubicBezTo>
                  <a:cubicBezTo>
                    <a:pt x="223" y="57"/>
                    <a:pt x="223" y="55"/>
                    <a:pt x="223" y="54"/>
                  </a:cubicBezTo>
                  <a:cubicBezTo>
                    <a:pt x="223" y="55"/>
                    <a:pt x="223" y="57"/>
                    <a:pt x="224" y="58"/>
                  </a:cubicBezTo>
                  <a:cubicBezTo>
                    <a:pt x="224" y="58"/>
                    <a:pt x="224" y="59"/>
                    <a:pt x="225" y="59"/>
                  </a:cubicBezTo>
                  <a:cubicBezTo>
                    <a:pt x="223" y="59"/>
                    <a:pt x="223" y="58"/>
                    <a:pt x="223" y="57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3" y="58"/>
                    <a:pt x="223" y="58"/>
                    <a:pt x="222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3" y="60"/>
                    <a:pt x="223" y="61"/>
                    <a:pt x="225" y="61"/>
                  </a:cubicBezTo>
                  <a:cubicBezTo>
                    <a:pt x="225" y="61"/>
                    <a:pt x="225" y="61"/>
                    <a:pt x="225" y="61"/>
                  </a:cubicBezTo>
                  <a:cubicBezTo>
                    <a:pt x="224" y="61"/>
                    <a:pt x="224" y="64"/>
                    <a:pt x="224" y="65"/>
                  </a:cubicBezTo>
                  <a:cubicBezTo>
                    <a:pt x="224" y="65"/>
                    <a:pt x="223" y="66"/>
                    <a:pt x="223" y="67"/>
                  </a:cubicBezTo>
                  <a:cubicBezTo>
                    <a:pt x="221" y="67"/>
                    <a:pt x="222" y="70"/>
                    <a:pt x="221" y="71"/>
                  </a:cubicBezTo>
                  <a:cubicBezTo>
                    <a:pt x="220" y="72"/>
                    <a:pt x="216" y="75"/>
                    <a:pt x="214" y="75"/>
                  </a:cubicBezTo>
                  <a:cubicBezTo>
                    <a:pt x="211" y="75"/>
                    <a:pt x="207" y="77"/>
                    <a:pt x="204" y="81"/>
                  </a:cubicBezTo>
                  <a:cubicBezTo>
                    <a:pt x="201" y="84"/>
                    <a:pt x="199" y="90"/>
                    <a:pt x="194" y="97"/>
                  </a:cubicBezTo>
                  <a:cubicBezTo>
                    <a:pt x="189" y="103"/>
                    <a:pt x="183" y="109"/>
                    <a:pt x="179" y="112"/>
                  </a:cubicBezTo>
                  <a:cubicBezTo>
                    <a:pt x="174" y="116"/>
                    <a:pt x="164" y="125"/>
                    <a:pt x="163" y="130"/>
                  </a:cubicBezTo>
                  <a:cubicBezTo>
                    <a:pt x="158" y="132"/>
                    <a:pt x="148" y="136"/>
                    <a:pt x="143" y="142"/>
                  </a:cubicBezTo>
                  <a:cubicBezTo>
                    <a:pt x="138" y="147"/>
                    <a:pt x="133" y="157"/>
                    <a:pt x="130" y="160"/>
                  </a:cubicBezTo>
                  <a:cubicBezTo>
                    <a:pt x="127" y="164"/>
                    <a:pt x="122" y="173"/>
                    <a:pt x="118" y="175"/>
                  </a:cubicBezTo>
                  <a:cubicBezTo>
                    <a:pt x="114" y="178"/>
                    <a:pt x="109" y="178"/>
                    <a:pt x="104" y="178"/>
                  </a:cubicBezTo>
                  <a:cubicBezTo>
                    <a:pt x="100" y="178"/>
                    <a:pt x="89" y="179"/>
                    <a:pt x="89" y="180"/>
                  </a:cubicBezTo>
                  <a:cubicBezTo>
                    <a:pt x="84" y="180"/>
                    <a:pt x="76" y="179"/>
                    <a:pt x="74" y="179"/>
                  </a:cubicBezTo>
                  <a:cubicBezTo>
                    <a:pt x="73" y="178"/>
                    <a:pt x="71" y="177"/>
                    <a:pt x="70" y="177"/>
                  </a:cubicBezTo>
                  <a:cubicBezTo>
                    <a:pt x="68" y="178"/>
                    <a:pt x="63" y="175"/>
                    <a:pt x="62" y="176"/>
                  </a:cubicBezTo>
                  <a:cubicBezTo>
                    <a:pt x="60" y="174"/>
                    <a:pt x="50" y="173"/>
                    <a:pt x="49" y="173"/>
                  </a:cubicBezTo>
                  <a:cubicBezTo>
                    <a:pt x="45" y="173"/>
                    <a:pt x="42" y="174"/>
                    <a:pt x="40" y="174"/>
                  </a:cubicBezTo>
                  <a:cubicBezTo>
                    <a:pt x="39" y="174"/>
                    <a:pt x="35" y="173"/>
                    <a:pt x="33" y="174"/>
                  </a:cubicBezTo>
                  <a:cubicBezTo>
                    <a:pt x="30" y="171"/>
                    <a:pt x="26" y="171"/>
                    <a:pt x="25" y="171"/>
                  </a:cubicBezTo>
                  <a:cubicBezTo>
                    <a:pt x="23" y="170"/>
                    <a:pt x="17" y="171"/>
                    <a:pt x="16" y="172"/>
                  </a:cubicBezTo>
                  <a:cubicBezTo>
                    <a:pt x="14" y="174"/>
                    <a:pt x="12" y="181"/>
                    <a:pt x="11" y="184"/>
                  </a:cubicBezTo>
                  <a:cubicBezTo>
                    <a:pt x="10" y="187"/>
                    <a:pt x="11" y="190"/>
                    <a:pt x="9" y="194"/>
                  </a:cubicBezTo>
                  <a:cubicBezTo>
                    <a:pt x="8" y="197"/>
                    <a:pt x="5" y="198"/>
                    <a:pt x="4" y="202"/>
                  </a:cubicBezTo>
                  <a:cubicBezTo>
                    <a:pt x="3" y="207"/>
                    <a:pt x="0" y="215"/>
                    <a:pt x="1" y="221"/>
                  </a:cubicBezTo>
                  <a:cubicBezTo>
                    <a:pt x="1" y="228"/>
                    <a:pt x="3" y="233"/>
                    <a:pt x="4" y="235"/>
                  </a:cubicBezTo>
                  <a:cubicBezTo>
                    <a:pt x="6" y="237"/>
                    <a:pt x="9" y="237"/>
                    <a:pt x="9" y="233"/>
                  </a:cubicBezTo>
                  <a:cubicBezTo>
                    <a:pt x="12" y="233"/>
                    <a:pt x="15" y="232"/>
                    <a:pt x="18" y="225"/>
                  </a:cubicBezTo>
                  <a:cubicBezTo>
                    <a:pt x="21" y="227"/>
                    <a:pt x="21" y="225"/>
                    <a:pt x="22" y="224"/>
                  </a:cubicBezTo>
                  <a:cubicBezTo>
                    <a:pt x="23" y="223"/>
                    <a:pt x="25" y="220"/>
                    <a:pt x="24" y="219"/>
                  </a:cubicBezTo>
                  <a:cubicBezTo>
                    <a:pt x="26" y="216"/>
                    <a:pt x="28" y="217"/>
                    <a:pt x="29" y="217"/>
                  </a:cubicBezTo>
                  <a:cubicBezTo>
                    <a:pt x="30" y="216"/>
                    <a:pt x="34" y="213"/>
                    <a:pt x="35" y="212"/>
                  </a:cubicBezTo>
                  <a:cubicBezTo>
                    <a:pt x="36" y="211"/>
                    <a:pt x="40" y="207"/>
                    <a:pt x="41" y="205"/>
                  </a:cubicBezTo>
                  <a:cubicBezTo>
                    <a:pt x="43" y="204"/>
                    <a:pt x="48" y="206"/>
                    <a:pt x="50" y="205"/>
                  </a:cubicBezTo>
                  <a:cubicBezTo>
                    <a:pt x="61" y="207"/>
                    <a:pt x="70" y="215"/>
                    <a:pt x="77" y="217"/>
                  </a:cubicBezTo>
                  <a:cubicBezTo>
                    <a:pt x="78" y="223"/>
                    <a:pt x="79" y="228"/>
                    <a:pt x="79" y="234"/>
                  </a:cubicBezTo>
                  <a:cubicBezTo>
                    <a:pt x="79" y="239"/>
                    <a:pt x="80" y="243"/>
                    <a:pt x="83" y="243"/>
                  </a:cubicBezTo>
                  <a:cubicBezTo>
                    <a:pt x="85" y="244"/>
                    <a:pt x="94" y="242"/>
                    <a:pt x="102" y="242"/>
                  </a:cubicBezTo>
                  <a:cubicBezTo>
                    <a:pt x="110" y="242"/>
                    <a:pt x="122" y="236"/>
                    <a:pt x="128" y="233"/>
                  </a:cubicBezTo>
                  <a:cubicBezTo>
                    <a:pt x="133" y="229"/>
                    <a:pt x="146" y="221"/>
                    <a:pt x="149" y="217"/>
                  </a:cubicBezTo>
                  <a:cubicBezTo>
                    <a:pt x="152" y="214"/>
                    <a:pt x="156" y="212"/>
                    <a:pt x="157" y="211"/>
                  </a:cubicBezTo>
                  <a:cubicBezTo>
                    <a:pt x="159" y="211"/>
                    <a:pt x="168" y="201"/>
                    <a:pt x="170" y="198"/>
                  </a:cubicBezTo>
                  <a:cubicBezTo>
                    <a:pt x="172" y="195"/>
                    <a:pt x="180" y="184"/>
                    <a:pt x="181" y="181"/>
                  </a:cubicBezTo>
                  <a:cubicBezTo>
                    <a:pt x="183" y="178"/>
                    <a:pt x="184" y="174"/>
                    <a:pt x="186" y="172"/>
                  </a:cubicBezTo>
                  <a:cubicBezTo>
                    <a:pt x="188" y="170"/>
                    <a:pt x="192" y="168"/>
                    <a:pt x="191" y="166"/>
                  </a:cubicBezTo>
                  <a:cubicBezTo>
                    <a:pt x="193" y="166"/>
                    <a:pt x="195" y="164"/>
                    <a:pt x="195" y="164"/>
                  </a:cubicBezTo>
                  <a:cubicBezTo>
                    <a:pt x="198" y="164"/>
                    <a:pt x="203" y="168"/>
                    <a:pt x="205" y="166"/>
                  </a:cubicBezTo>
                  <a:cubicBezTo>
                    <a:pt x="207" y="163"/>
                    <a:pt x="210" y="160"/>
                    <a:pt x="214" y="155"/>
                  </a:cubicBezTo>
                  <a:cubicBezTo>
                    <a:pt x="217" y="151"/>
                    <a:pt x="230" y="139"/>
                    <a:pt x="235" y="135"/>
                  </a:cubicBezTo>
                  <a:cubicBezTo>
                    <a:pt x="240" y="137"/>
                    <a:pt x="243" y="136"/>
                    <a:pt x="246" y="133"/>
                  </a:cubicBezTo>
                  <a:cubicBezTo>
                    <a:pt x="249" y="131"/>
                    <a:pt x="258" y="124"/>
                    <a:pt x="262" y="119"/>
                  </a:cubicBezTo>
                  <a:cubicBezTo>
                    <a:pt x="266" y="115"/>
                    <a:pt x="270" y="110"/>
                    <a:pt x="273" y="107"/>
                  </a:cubicBezTo>
                  <a:cubicBezTo>
                    <a:pt x="276" y="105"/>
                    <a:pt x="278" y="101"/>
                    <a:pt x="280" y="100"/>
                  </a:cubicBezTo>
                  <a:cubicBezTo>
                    <a:pt x="281" y="100"/>
                    <a:pt x="283" y="101"/>
                    <a:pt x="286" y="100"/>
                  </a:cubicBezTo>
                  <a:cubicBezTo>
                    <a:pt x="289" y="98"/>
                    <a:pt x="294" y="96"/>
                    <a:pt x="296" y="94"/>
                  </a:cubicBezTo>
                  <a:cubicBezTo>
                    <a:pt x="299" y="92"/>
                    <a:pt x="302" y="89"/>
                    <a:pt x="302" y="89"/>
                  </a:cubicBezTo>
                  <a:cubicBezTo>
                    <a:pt x="303" y="89"/>
                    <a:pt x="305" y="89"/>
                    <a:pt x="305" y="88"/>
                  </a:cubicBezTo>
                  <a:close/>
                  <a:moveTo>
                    <a:pt x="229" y="50"/>
                  </a:moveTo>
                  <a:cubicBezTo>
                    <a:pt x="229" y="50"/>
                    <a:pt x="230" y="50"/>
                    <a:pt x="230" y="51"/>
                  </a:cubicBezTo>
                  <a:cubicBezTo>
                    <a:pt x="230" y="52"/>
                    <a:pt x="230" y="53"/>
                    <a:pt x="230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30" y="52"/>
                    <a:pt x="229" y="51"/>
                    <a:pt x="229" y="50"/>
                  </a:cubicBezTo>
                  <a:close/>
                  <a:moveTo>
                    <a:pt x="229" y="48"/>
                  </a:moveTo>
                  <a:cubicBezTo>
                    <a:pt x="228" y="47"/>
                    <a:pt x="228" y="47"/>
                    <a:pt x="228" y="47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8" y="47"/>
                    <a:pt x="229" y="48"/>
                  </a:cubicBezTo>
                  <a:close/>
                  <a:moveTo>
                    <a:pt x="226" y="42"/>
                  </a:moveTo>
                  <a:cubicBezTo>
                    <a:pt x="227" y="43"/>
                    <a:pt x="227" y="44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6" y="43"/>
                    <a:pt x="226" y="42"/>
                  </a:cubicBezTo>
                  <a:close/>
                  <a:moveTo>
                    <a:pt x="228" y="47"/>
                  </a:moveTo>
                  <a:cubicBezTo>
                    <a:pt x="228" y="47"/>
                    <a:pt x="228" y="48"/>
                    <a:pt x="229" y="48"/>
                  </a:cubicBezTo>
                  <a:cubicBezTo>
                    <a:pt x="228" y="50"/>
                    <a:pt x="229" y="52"/>
                    <a:pt x="230" y="54"/>
                  </a:cubicBezTo>
                  <a:cubicBezTo>
                    <a:pt x="230" y="54"/>
                    <a:pt x="230" y="54"/>
                    <a:pt x="230" y="55"/>
                  </a:cubicBezTo>
                  <a:cubicBezTo>
                    <a:pt x="230" y="55"/>
                    <a:pt x="230" y="56"/>
                    <a:pt x="230" y="56"/>
                  </a:cubicBezTo>
                  <a:cubicBezTo>
                    <a:pt x="229" y="56"/>
                    <a:pt x="229" y="56"/>
                    <a:pt x="229" y="57"/>
                  </a:cubicBezTo>
                  <a:cubicBezTo>
                    <a:pt x="229" y="54"/>
                    <a:pt x="228" y="50"/>
                    <a:pt x="228" y="47"/>
                  </a:cubicBezTo>
                  <a:close/>
                  <a:moveTo>
                    <a:pt x="221" y="101"/>
                  </a:moveTo>
                  <a:cubicBezTo>
                    <a:pt x="219" y="101"/>
                    <a:pt x="218" y="98"/>
                    <a:pt x="218" y="97"/>
                  </a:cubicBezTo>
                  <a:cubicBezTo>
                    <a:pt x="218" y="96"/>
                    <a:pt x="218" y="94"/>
                    <a:pt x="221" y="95"/>
                  </a:cubicBezTo>
                  <a:cubicBezTo>
                    <a:pt x="221" y="96"/>
                    <a:pt x="221" y="99"/>
                    <a:pt x="221" y="101"/>
                  </a:cubicBezTo>
                  <a:close/>
                  <a:moveTo>
                    <a:pt x="221" y="89"/>
                  </a:moveTo>
                  <a:cubicBezTo>
                    <a:pt x="221" y="88"/>
                    <a:pt x="221" y="86"/>
                    <a:pt x="223" y="87"/>
                  </a:cubicBezTo>
                  <a:cubicBezTo>
                    <a:pt x="223" y="88"/>
                    <a:pt x="222" y="90"/>
                    <a:pt x="222" y="91"/>
                  </a:cubicBezTo>
                  <a:cubicBezTo>
                    <a:pt x="222" y="90"/>
                    <a:pt x="221" y="90"/>
                    <a:pt x="221" y="89"/>
                  </a:cubicBezTo>
                  <a:close/>
                  <a:moveTo>
                    <a:pt x="227" y="113"/>
                  </a:moveTo>
                  <a:cubicBezTo>
                    <a:pt x="227" y="112"/>
                    <a:pt x="225" y="112"/>
                    <a:pt x="224" y="112"/>
                  </a:cubicBezTo>
                  <a:cubicBezTo>
                    <a:pt x="223" y="111"/>
                    <a:pt x="222" y="110"/>
                    <a:pt x="223" y="109"/>
                  </a:cubicBezTo>
                  <a:cubicBezTo>
                    <a:pt x="223" y="108"/>
                    <a:pt x="225" y="108"/>
                    <a:pt x="227" y="109"/>
                  </a:cubicBezTo>
                  <a:cubicBezTo>
                    <a:pt x="227" y="110"/>
                    <a:pt x="228" y="111"/>
                    <a:pt x="227" y="113"/>
                  </a:cubicBezTo>
                  <a:close/>
                  <a:moveTo>
                    <a:pt x="253" y="0"/>
                  </a:moveTo>
                  <a:cubicBezTo>
                    <a:pt x="254" y="0"/>
                    <a:pt x="254" y="0"/>
                    <a:pt x="255" y="0"/>
                  </a:cubicBezTo>
                  <a:cubicBezTo>
                    <a:pt x="254" y="1"/>
                    <a:pt x="252" y="1"/>
                    <a:pt x="251" y="1"/>
                  </a:cubicBezTo>
                  <a:cubicBezTo>
                    <a:pt x="252" y="1"/>
                    <a:pt x="252" y="0"/>
                    <a:pt x="253" y="0"/>
                  </a:cubicBezTo>
                  <a:close/>
                  <a:moveTo>
                    <a:pt x="239" y="5"/>
                  </a:moveTo>
                  <a:cubicBezTo>
                    <a:pt x="240" y="4"/>
                    <a:pt x="240" y="3"/>
                    <a:pt x="241" y="3"/>
                  </a:cubicBezTo>
                  <a:cubicBezTo>
                    <a:pt x="243" y="1"/>
                    <a:pt x="245" y="1"/>
                    <a:pt x="247" y="2"/>
                  </a:cubicBezTo>
                  <a:cubicBezTo>
                    <a:pt x="247" y="2"/>
                    <a:pt x="246" y="2"/>
                    <a:pt x="246" y="2"/>
                  </a:cubicBezTo>
                  <a:cubicBezTo>
                    <a:pt x="246" y="2"/>
                    <a:pt x="245" y="2"/>
                    <a:pt x="245" y="2"/>
                  </a:cubicBezTo>
                  <a:cubicBezTo>
                    <a:pt x="244" y="2"/>
                    <a:pt x="243" y="2"/>
                    <a:pt x="242" y="3"/>
                  </a:cubicBezTo>
                  <a:cubicBezTo>
                    <a:pt x="243" y="2"/>
                    <a:pt x="244" y="2"/>
                    <a:pt x="245" y="2"/>
                  </a:cubicBezTo>
                  <a:cubicBezTo>
                    <a:pt x="243" y="3"/>
                    <a:pt x="241" y="4"/>
                    <a:pt x="239" y="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10" name="Group 51"/>
          <p:cNvGrpSpPr>
            <a:grpSpLocks noChangeAspect="1"/>
          </p:cNvGrpSpPr>
          <p:nvPr/>
        </p:nvGrpSpPr>
        <p:grpSpPr>
          <a:xfrm>
            <a:off x="615809" y="1158875"/>
            <a:ext cx="1349192" cy="1440000"/>
            <a:chOff x="3725863" y="1933576"/>
            <a:chExt cx="990600" cy="1057275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992563" y="1933576"/>
              <a:ext cx="723900" cy="1057275"/>
            </a:xfrm>
            <a:custGeom>
              <a:avLst/>
              <a:gdLst/>
              <a:ahLst/>
              <a:cxnLst>
                <a:cxn ang="0">
                  <a:pos x="64" y="128"/>
                </a:cxn>
                <a:cxn ang="0">
                  <a:pos x="103" y="74"/>
                </a:cxn>
                <a:cxn ang="0">
                  <a:pos x="108" y="80"/>
                </a:cxn>
                <a:cxn ang="0">
                  <a:pos x="105" y="56"/>
                </a:cxn>
                <a:cxn ang="0">
                  <a:pos x="112" y="32"/>
                </a:cxn>
                <a:cxn ang="0">
                  <a:pos x="139" y="1"/>
                </a:cxn>
                <a:cxn ang="0">
                  <a:pos x="147" y="3"/>
                </a:cxn>
                <a:cxn ang="0">
                  <a:pos x="168" y="14"/>
                </a:cxn>
                <a:cxn ang="0">
                  <a:pos x="178" y="50"/>
                </a:cxn>
                <a:cxn ang="0">
                  <a:pos x="180" y="84"/>
                </a:cxn>
                <a:cxn ang="0">
                  <a:pos x="208" y="105"/>
                </a:cxn>
                <a:cxn ang="0">
                  <a:pos x="320" y="180"/>
                </a:cxn>
                <a:cxn ang="0">
                  <a:pos x="325" y="201"/>
                </a:cxn>
                <a:cxn ang="0">
                  <a:pos x="307" y="194"/>
                </a:cxn>
                <a:cxn ang="0">
                  <a:pos x="235" y="149"/>
                </a:cxn>
                <a:cxn ang="0">
                  <a:pos x="178" y="139"/>
                </a:cxn>
                <a:cxn ang="0">
                  <a:pos x="185" y="207"/>
                </a:cxn>
                <a:cxn ang="0">
                  <a:pos x="205" y="249"/>
                </a:cxn>
                <a:cxn ang="0">
                  <a:pos x="241" y="322"/>
                </a:cxn>
                <a:cxn ang="0">
                  <a:pos x="286" y="404"/>
                </a:cxn>
                <a:cxn ang="0">
                  <a:pos x="294" y="436"/>
                </a:cxn>
                <a:cxn ang="0">
                  <a:pos x="320" y="473"/>
                </a:cxn>
                <a:cxn ang="0">
                  <a:pos x="272" y="451"/>
                </a:cxn>
                <a:cxn ang="0">
                  <a:pos x="251" y="419"/>
                </a:cxn>
                <a:cxn ang="0">
                  <a:pos x="157" y="277"/>
                </a:cxn>
                <a:cxn ang="0">
                  <a:pos x="147" y="394"/>
                </a:cxn>
                <a:cxn ang="0">
                  <a:pos x="145" y="466"/>
                </a:cxn>
                <a:cxn ang="0">
                  <a:pos x="110" y="484"/>
                </a:cxn>
                <a:cxn ang="0">
                  <a:pos x="116" y="430"/>
                </a:cxn>
                <a:cxn ang="0">
                  <a:pos x="100" y="301"/>
                </a:cxn>
                <a:cxn ang="0">
                  <a:pos x="95" y="212"/>
                </a:cxn>
                <a:cxn ang="0">
                  <a:pos x="98" y="180"/>
                </a:cxn>
                <a:cxn ang="0">
                  <a:pos x="89" y="125"/>
                </a:cxn>
                <a:cxn ang="0">
                  <a:pos x="21" y="214"/>
                </a:cxn>
                <a:cxn ang="0">
                  <a:pos x="5" y="223"/>
                </a:cxn>
                <a:cxn ang="0">
                  <a:pos x="182" y="71"/>
                </a:cxn>
                <a:cxn ang="0">
                  <a:pos x="179" y="79"/>
                </a:cxn>
                <a:cxn ang="0">
                  <a:pos x="179" y="56"/>
                </a:cxn>
                <a:cxn ang="0">
                  <a:pos x="180" y="79"/>
                </a:cxn>
                <a:cxn ang="0">
                  <a:pos x="175" y="45"/>
                </a:cxn>
                <a:cxn ang="0">
                  <a:pos x="179" y="55"/>
                </a:cxn>
                <a:cxn ang="0">
                  <a:pos x="184" y="72"/>
                </a:cxn>
                <a:cxn ang="0">
                  <a:pos x="180" y="79"/>
                </a:cxn>
                <a:cxn ang="0">
                  <a:pos x="166" y="15"/>
                </a:cxn>
                <a:cxn ang="0">
                  <a:pos x="106" y="68"/>
                </a:cxn>
                <a:cxn ang="0">
                  <a:pos x="110" y="74"/>
                </a:cxn>
                <a:cxn ang="0">
                  <a:pos x="108" y="80"/>
                </a:cxn>
                <a:cxn ang="0">
                  <a:pos x="109" y="77"/>
                </a:cxn>
                <a:cxn ang="0">
                  <a:pos x="108" y="76"/>
                </a:cxn>
                <a:cxn ang="0">
                  <a:pos x="106" y="72"/>
                </a:cxn>
                <a:cxn ang="0">
                  <a:pos x="106" y="72"/>
                </a:cxn>
                <a:cxn ang="0">
                  <a:pos x="106" y="56"/>
                </a:cxn>
                <a:cxn ang="0">
                  <a:pos x="107" y="50"/>
                </a:cxn>
                <a:cxn ang="0">
                  <a:pos x="114" y="33"/>
                </a:cxn>
                <a:cxn ang="0">
                  <a:pos x="114" y="31"/>
                </a:cxn>
                <a:cxn ang="0">
                  <a:pos x="144" y="3"/>
                </a:cxn>
              </a:cxnLst>
              <a:rect l="0" t="0" r="r" b="b"/>
              <a:pathLst>
                <a:path w="340" h="497">
                  <a:moveTo>
                    <a:pt x="5" y="223"/>
                  </a:moveTo>
                  <a:cubicBezTo>
                    <a:pt x="5" y="222"/>
                    <a:pt x="0" y="215"/>
                    <a:pt x="4" y="210"/>
                  </a:cubicBezTo>
                  <a:cubicBezTo>
                    <a:pt x="7" y="205"/>
                    <a:pt x="14" y="206"/>
                    <a:pt x="22" y="195"/>
                  </a:cubicBezTo>
                  <a:cubicBezTo>
                    <a:pt x="25" y="190"/>
                    <a:pt x="32" y="176"/>
                    <a:pt x="35" y="171"/>
                  </a:cubicBezTo>
                  <a:cubicBezTo>
                    <a:pt x="37" y="165"/>
                    <a:pt x="40" y="160"/>
                    <a:pt x="47" y="154"/>
                  </a:cubicBezTo>
                  <a:cubicBezTo>
                    <a:pt x="53" y="149"/>
                    <a:pt x="61" y="134"/>
                    <a:pt x="64" y="128"/>
                  </a:cubicBezTo>
                  <a:cubicBezTo>
                    <a:pt x="67" y="123"/>
                    <a:pt x="71" y="110"/>
                    <a:pt x="73" y="107"/>
                  </a:cubicBezTo>
                  <a:cubicBezTo>
                    <a:pt x="72" y="105"/>
                    <a:pt x="73" y="102"/>
                    <a:pt x="75" y="101"/>
                  </a:cubicBezTo>
                  <a:cubicBezTo>
                    <a:pt x="76" y="99"/>
                    <a:pt x="81" y="91"/>
                    <a:pt x="83" y="89"/>
                  </a:cubicBezTo>
                  <a:cubicBezTo>
                    <a:pt x="85" y="87"/>
                    <a:pt x="95" y="84"/>
                    <a:pt x="98" y="83"/>
                  </a:cubicBezTo>
                  <a:cubicBezTo>
                    <a:pt x="100" y="83"/>
                    <a:pt x="103" y="82"/>
                    <a:pt x="105" y="81"/>
                  </a:cubicBezTo>
                  <a:cubicBezTo>
                    <a:pt x="104" y="79"/>
                    <a:pt x="103" y="76"/>
                    <a:pt x="103" y="74"/>
                  </a:cubicBezTo>
                  <a:cubicBezTo>
                    <a:pt x="103" y="76"/>
                    <a:pt x="104" y="79"/>
                    <a:pt x="105" y="81"/>
                  </a:cubicBezTo>
                  <a:cubicBezTo>
                    <a:pt x="106" y="81"/>
                    <a:pt x="107" y="81"/>
                    <a:pt x="108" y="81"/>
                  </a:cubicBezTo>
                  <a:cubicBezTo>
                    <a:pt x="107" y="80"/>
                    <a:pt x="106" y="79"/>
                    <a:pt x="105" y="78"/>
                  </a:cubicBezTo>
                  <a:cubicBezTo>
                    <a:pt x="106" y="79"/>
                    <a:pt x="107" y="80"/>
                    <a:pt x="108" y="81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79"/>
                    <a:pt x="108" y="78"/>
                    <a:pt x="108" y="78"/>
                  </a:cubicBezTo>
                  <a:cubicBezTo>
                    <a:pt x="107" y="76"/>
                    <a:pt x="106" y="74"/>
                    <a:pt x="106" y="72"/>
                  </a:cubicBezTo>
                  <a:cubicBezTo>
                    <a:pt x="105" y="70"/>
                    <a:pt x="105" y="69"/>
                    <a:pt x="106" y="67"/>
                  </a:cubicBezTo>
                  <a:cubicBezTo>
                    <a:pt x="105" y="65"/>
                    <a:pt x="105" y="63"/>
                    <a:pt x="107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6" y="60"/>
                    <a:pt x="106" y="58"/>
                    <a:pt x="105" y="56"/>
                  </a:cubicBezTo>
                  <a:cubicBezTo>
                    <a:pt x="105" y="56"/>
                    <a:pt x="105" y="55"/>
                    <a:pt x="105" y="55"/>
                  </a:cubicBezTo>
                  <a:cubicBezTo>
                    <a:pt x="105" y="57"/>
                    <a:pt x="106" y="59"/>
                    <a:pt x="106" y="61"/>
                  </a:cubicBezTo>
                  <a:cubicBezTo>
                    <a:pt x="105" y="58"/>
                    <a:pt x="105" y="54"/>
                    <a:pt x="106" y="51"/>
                  </a:cubicBezTo>
                  <a:cubicBezTo>
                    <a:pt x="106" y="50"/>
                    <a:pt x="107" y="49"/>
                    <a:pt x="107" y="48"/>
                  </a:cubicBezTo>
                  <a:cubicBezTo>
                    <a:pt x="108" y="45"/>
                    <a:pt x="109" y="41"/>
                    <a:pt x="111" y="37"/>
                  </a:cubicBezTo>
                  <a:cubicBezTo>
                    <a:pt x="111" y="36"/>
                    <a:pt x="111" y="34"/>
                    <a:pt x="112" y="32"/>
                  </a:cubicBezTo>
                  <a:cubicBezTo>
                    <a:pt x="113" y="31"/>
                    <a:pt x="113" y="31"/>
                    <a:pt x="114" y="30"/>
                  </a:cubicBezTo>
                  <a:cubicBezTo>
                    <a:pt x="115" y="28"/>
                    <a:pt x="116" y="26"/>
                    <a:pt x="117" y="24"/>
                  </a:cubicBezTo>
                  <a:cubicBezTo>
                    <a:pt x="118" y="23"/>
                    <a:pt x="118" y="23"/>
                    <a:pt x="119" y="22"/>
                  </a:cubicBezTo>
                  <a:cubicBezTo>
                    <a:pt x="122" y="16"/>
                    <a:pt x="125" y="10"/>
                    <a:pt x="127" y="8"/>
                  </a:cubicBezTo>
                  <a:cubicBezTo>
                    <a:pt x="129" y="7"/>
                    <a:pt x="132" y="5"/>
                    <a:pt x="134" y="4"/>
                  </a:cubicBezTo>
                  <a:cubicBezTo>
                    <a:pt x="136" y="3"/>
                    <a:pt x="137" y="2"/>
                    <a:pt x="139" y="1"/>
                  </a:cubicBezTo>
                  <a:cubicBezTo>
                    <a:pt x="142" y="1"/>
                    <a:pt x="144" y="2"/>
                    <a:pt x="146" y="3"/>
                  </a:cubicBezTo>
                  <a:cubicBezTo>
                    <a:pt x="146" y="3"/>
                    <a:pt x="147" y="3"/>
                    <a:pt x="147" y="3"/>
                  </a:cubicBezTo>
                  <a:cubicBezTo>
                    <a:pt x="147" y="3"/>
                    <a:pt x="147" y="3"/>
                    <a:pt x="146" y="2"/>
                  </a:cubicBezTo>
                  <a:cubicBezTo>
                    <a:pt x="146" y="1"/>
                    <a:pt x="145" y="1"/>
                    <a:pt x="144" y="0"/>
                  </a:cubicBezTo>
                  <a:cubicBezTo>
                    <a:pt x="145" y="1"/>
                    <a:pt x="146" y="1"/>
                    <a:pt x="147" y="2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50" y="2"/>
                    <a:pt x="153" y="2"/>
                    <a:pt x="155" y="3"/>
                  </a:cubicBezTo>
                  <a:cubicBezTo>
                    <a:pt x="158" y="4"/>
                    <a:pt x="161" y="5"/>
                    <a:pt x="162" y="8"/>
                  </a:cubicBezTo>
                  <a:cubicBezTo>
                    <a:pt x="160" y="6"/>
                    <a:pt x="158" y="4"/>
                    <a:pt x="155" y="3"/>
                  </a:cubicBezTo>
                  <a:cubicBezTo>
                    <a:pt x="153" y="3"/>
                    <a:pt x="151" y="3"/>
                    <a:pt x="150" y="3"/>
                  </a:cubicBezTo>
                  <a:cubicBezTo>
                    <a:pt x="153" y="4"/>
                    <a:pt x="156" y="5"/>
                    <a:pt x="159" y="7"/>
                  </a:cubicBezTo>
                  <a:cubicBezTo>
                    <a:pt x="163" y="8"/>
                    <a:pt x="166" y="10"/>
                    <a:pt x="168" y="14"/>
                  </a:cubicBezTo>
                  <a:cubicBezTo>
                    <a:pt x="169" y="16"/>
                    <a:pt x="169" y="19"/>
                    <a:pt x="169" y="21"/>
                  </a:cubicBezTo>
                  <a:cubicBezTo>
                    <a:pt x="169" y="22"/>
                    <a:pt x="169" y="23"/>
                    <a:pt x="170" y="24"/>
                  </a:cubicBezTo>
                  <a:cubicBezTo>
                    <a:pt x="173" y="27"/>
                    <a:pt x="176" y="31"/>
                    <a:pt x="175" y="36"/>
                  </a:cubicBezTo>
                  <a:cubicBezTo>
                    <a:pt x="175" y="38"/>
                    <a:pt x="175" y="40"/>
                    <a:pt x="174" y="42"/>
                  </a:cubicBezTo>
                  <a:cubicBezTo>
                    <a:pt x="174" y="43"/>
                    <a:pt x="174" y="43"/>
                    <a:pt x="175" y="43"/>
                  </a:cubicBezTo>
                  <a:cubicBezTo>
                    <a:pt x="176" y="45"/>
                    <a:pt x="177" y="48"/>
                    <a:pt x="178" y="50"/>
                  </a:cubicBezTo>
                  <a:cubicBezTo>
                    <a:pt x="179" y="51"/>
                    <a:pt x="179" y="53"/>
                    <a:pt x="179" y="54"/>
                  </a:cubicBezTo>
                  <a:cubicBezTo>
                    <a:pt x="180" y="55"/>
                    <a:pt x="181" y="56"/>
                    <a:pt x="181" y="57"/>
                  </a:cubicBezTo>
                  <a:cubicBezTo>
                    <a:pt x="182" y="59"/>
                    <a:pt x="182" y="61"/>
                    <a:pt x="182" y="63"/>
                  </a:cubicBezTo>
                  <a:cubicBezTo>
                    <a:pt x="183" y="66"/>
                    <a:pt x="184" y="69"/>
                    <a:pt x="184" y="72"/>
                  </a:cubicBezTo>
                  <a:cubicBezTo>
                    <a:pt x="184" y="75"/>
                    <a:pt x="183" y="78"/>
                    <a:pt x="181" y="80"/>
                  </a:cubicBezTo>
                  <a:cubicBezTo>
                    <a:pt x="181" y="81"/>
                    <a:pt x="180" y="83"/>
                    <a:pt x="180" y="84"/>
                  </a:cubicBezTo>
                  <a:cubicBezTo>
                    <a:pt x="180" y="84"/>
                    <a:pt x="180" y="84"/>
                    <a:pt x="181" y="85"/>
                  </a:cubicBezTo>
                  <a:cubicBezTo>
                    <a:pt x="182" y="84"/>
                    <a:pt x="182" y="82"/>
                    <a:pt x="183" y="80"/>
                  </a:cubicBezTo>
                  <a:cubicBezTo>
                    <a:pt x="183" y="82"/>
                    <a:pt x="182" y="84"/>
                    <a:pt x="181" y="85"/>
                  </a:cubicBezTo>
                  <a:cubicBezTo>
                    <a:pt x="181" y="85"/>
                    <a:pt x="181" y="85"/>
                    <a:pt x="182" y="86"/>
                  </a:cubicBezTo>
                  <a:cubicBezTo>
                    <a:pt x="184" y="86"/>
                    <a:pt x="194" y="91"/>
                    <a:pt x="200" y="95"/>
                  </a:cubicBezTo>
                  <a:cubicBezTo>
                    <a:pt x="205" y="100"/>
                    <a:pt x="210" y="104"/>
                    <a:pt x="208" y="105"/>
                  </a:cubicBezTo>
                  <a:cubicBezTo>
                    <a:pt x="212" y="109"/>
                    <a:pt x="217" y="114"/>
                    <a:pt x="223" y="118"/>
                  </a:cubicBezTo>
                  <a:cubicBezTo>
                    <a:pt x="229" y="121"/>
                    <a:pt x="238" y="127"/>
                    <a:pt x="246" y="128"/>
                  </a:cubicBezTo>
                  <a:cubicBezTo>
                    <a:pt x="254" y="129"/>
                    <a:pt x="263" y="135"/>
                    <a:pt x="267" y="139"/>
                  </a:cubicBezTo>
                  <a:cubicBezTo>
                    <a:pt x="272" y="142"/>
                    <a:pt x="281" y="150"/>
                    <a:pt x="289" y="154"/>
                  </a:cubicBezTo>
                  <a:cubicBezTo>
                    <a:pt x="296" y="158"/>
                    <a:pt x="307" y="164"/>
                    <a:pt x="310" y="168"/>
                  </a:cubicBezTo>
                  <a:cubicBezTo>
                    <a:pt x="313" y="173"/>
                    <a:pt x="317" y="178"/>
                    <a:pt x="320" y="180"/>
                  </a:cubicBezTo>
                  <a:cubicBezTo>
                    <a:pt x="324" y="183"/>
                    <a:pt x="326" y="190"/>
                    <a:pt x="330" y="194"/>
                  </a:cubicBezTo>
                  <a:cubicBezTo>
                    <a:pt x="333" y="199"/>
                    <a:pt x="332" y="206"/>
                    <a:pt x="332" y="208"/>
                  </a:cubicBezTo>
                  <a:cubicBezTo>
                    <a:pt x="331" y="211"/>
                    <a:pt x="330" y="213"/>
                    <a:pt x="328" y="212"/>
                  </a:cubicBezTo>
                  <a:cubicBezTo>
                    <a:pt x="327" y="214"/>
                    <a:pt x="325" y="215"/>
                    <a:pt x="325" y="213"/>
                  </a:cubicBezTo>
                  <a:cubicBezTo>
                    <a:pt x="325" y="211"/>
                    <a:pt x="324" y="209"/>
                    <a:pt x="325" y="207"/>
                  </a:cubicBezTo>
                  <a:cubicBezTo>
                    <a:pt x="325" y="206"/>
                    <a:pt x="324" y="202"/>
                    <a:pt x="325" y="201"/>
                  </a:cubicBezTo>
                  <a:cubicBezTo>
                    <a:pt x="323" y="198"/>
                    <a:pt x="320" y="194"/>
                    <a:pt x="319" y="193"/>
                  </a:cubicBezTo>
                  <a:cubicBezTo>
                    <a:pt x="319" y="191"/>
                    <a:pt x="317" y="190"/>
                    <a:pt x="315" y="189"/>
                  </a:cubicBezTo>
                  <a:cubicBezTo>
                    <a:pt x="314" y="187"/>
                    <a:pt x="311" y="186"/>
                    <a:pt x="311" y="188"/>
                  </a:cubicBezTo>
                  <a:cubicBezTo>
                    <a:pt x="310" y="189"/>
                    <a:pt x="310" y="191"/>
                    <a:pt x="311" y="193"/>
                  </a:cubicBezTo>
                  <a:cubicBezTo>
                    <a:pt x="312" y="195"/>
                    <a:pt x="311" y="197"/>
                    <a:pt x="309" y="198"/>
                  </a:cubicBezTo>
                  <a:cubicBezTo>
                    <a:pt x="308" y="198"/>
                    <a:pt x="307" y="196"/>
                    <a:pt x="307" y="194"/>
                  </a:cubicBezTo>
                  <a:cubicBezTo>
                    <a:pt x="306" y="192"/>
                    <a:pt x="305" y="190"/>
                    <a:pt x="304" y="187"/>
                  </a:cubicBezTo>
                  <a:cubicBezTo>
                    <a:pt x="302" y="185"/>
                    <a:pt x="300" y="182"/>
                    <a:pt x="299" y="180"/>
                  </a:cubicBezTo>
                  <a:cubicBezTo>
                    <a:pt x="298" y="178"/>
                    <a:pt x="299" y="175"/>
                    <a:pt x="297" y="174"/>
                  </a:cubicBezTo>
                  <a:cubicBezTo>
                    <a:pt x="295" y="172"/>
                    <a:pt x="282" y="167"/>
                    <a:pt x="276" y="166"/>
                  </a:cubicBezTo>
                  <a:cubicBezTo>
                    <a:pt x="271" y="164"/>
                    <a:pt x="253" y="158"/>
                    <a:pt x="249" y="156"/>
                  </a:cubicBezTo>
                  <a:cubicBezTo>
                    <a:pt x="245" y="155"/>
                    <a:pt x="237" y="152"/>
                    <a:pt x="235" y="149"/>
                  </a:cubicBezTo>
                  <a:cubicBezTo>
                    <a:pt x="233" y="145"/>
                    <a:pt x="226" y="141"/>
                    <a:pt x="223" y="141"/>
                  </a:cubicBezTo>
                  <a:cubicBezTo>
                    <a:pt x="221" y="140"/>
                    <a:pt x="200" y="129"/>
                    <a:pt x="197" y="126"/>
                  </a:cubicBezTo>
                  <a:cubicBezTo>
                    <a:pt x="195" y="129"/>
                    <a:pt x="193" y="129"/>
                    <a:pt x="192" y="128"/>
                  </a:cubicBezTo>
                  <a:cubicBezTo>
                    <a:pt x="191" y="127"/>
                    <a:pt x="187" y="122"/>
                    <a:pt x="185" y="123"/>
                  </a:cubicBezTo>
                  <a:cubicBezTo>
                    <a:pt x="183" y="124"/>
                    <a:pt x="180" y="128"/>
                    <a:pt x="180" y="131"/>
                  </a:cubicBezTo>
                  <a:cubicBezTo>
                    <a:pt x="180" y="134"/>
                    <a:pt x="178" y="137"/>
                    <a:pt x="178" y="139"/>
                  </a:cubicBezTo>
                  <a:cubicBezTo>
                    <a:pt x="178" y="141"/>
                    <a:pt x="176" y="156"/>
                    <a:pt x="176" y="159"/>
                  </a:cubicBezTo>
                  <a:cubicBezTo>
                    <a:pt x="175" y="162"/>
                    <a:pt x="175" y="168"/>
                    <a:pt x="175" y="170"/>
                  </a:cubicBezTo>
                  <a:cubicBezTo>
                    <a:pt x="176" y="173"/>
                    <a:pt x="174" y="176"/>
                    <a:pt x="175" y="178"/>
                  </a:cubicBezTo>
                  <a:cubicBezTo>
                    <a:pt x="175" y="180"/>
                    <a:pt x="178" y="186"/>
                    <a:pt x="178" y="188"/>
                  </a:cubicBezTo>
                  <a:cubicBezTo>
                    <a:pt x="178" y="190"/>
                    <a:pt x="180" y="195"/>
                    <a:pt x="181" y="197"/>
                  </a:cubicBezTo>
                  <a:cubicBezTo>
                    <a:pt x="182" y="198"/>
                    <a:pt x="184" y="204"/>
                    <a:pt x="185" y="207"/>
                  </a:cubicBezTo>
                  <a:cubicBezTo>
                    <a:pt x="187" y="207"/>
                    <a:pt x="188" y="208"/>
                    <a:pt x="188" y="210"/>
                  </a:cubicBezTo>
                  <a:cubicBezTo>
                    <a:pt x="188" y="212"/>
                    <a:pt x="189" y="216"/>
                    <a:pt x="188" y="217"/>
                  </a:cubicBezTo>
                  <a:cubicBezTo>
                    <a:pt x="191" y="219"/>
                    <a:pt x="195" y="223"/>
                    <a:pt x="195" y="225"/>
                  </a:cubicBezTo>
                  <a:cubicBezTo>
                    <a:pt x="195" y="227"/>
                    <a:pt x="194" y="228"/>
                    <a:pt x="195" y="230"/>
                  </a:cubicBezTo>
                  <a:cubicBezTo>
                    <a:pt x="197" y="232"/>
                    <a:pt x="200" y="239"/>
                    <a:pt x="201" y="241"/>
                  </a:cubicBezTo>
                  <a:cubicBezTo>
                    <a:pt x="203" y="243"/>
                    <a:pt x="204" y="246"/>
                    <a:pt x="205" y="249"/>
                  </a:cubicBezTo>
                  <a:cubicBezTo>
                    <a:pt x="205" y="252"/>
                    <a:pt x="205" y="254"/>
                    <a:pt x="207" y="256"/>
                  </a:cubicBezTo>
                  <a:cubicBezTo>
                    <a:pt x="210" y="258"/>
                    <a:pt x="210" y="264"/>
                    <a:pt x="212" y="267"/>
                  </a:cubicBezTo>
                  <a:cubicBezTo>
                    <a:pt x="214" y="269"/>
                    <a:pt x="218" y="276"/>
                    <a:pt x="220" y="281"/>
                  </a:cubicBezTo>
                  <a:cubicBezTo>
                    <a:pt x="222" y="286"/>
                    <a:pt x="227" y="296"/>
                    <a:pt x="229" y="299"/>
                  </a:cubicBezTo>
                  <a:cubicBezTo>
                    <a:pt x="231" y="302"/>
                    <a:pt x="236" y="309"/>
                    <a:pt x="236" y="312"/>
                  </a:cubicBezTo>
                  <a:cubicBezTo>
                    <a:pt x="237" y="315"/>
                    <a:pt x="239" y="321"/>
                    <a:pt x="241" y="322"/>
                  </a:cubicBezTo>
                  <a:cubicBezTo>
                    <a:pt x="243" y="324"/>
                    <a:pt x="247" y="331"/>
                    <a:pt x="249" y="334"/>
                  </a:cubicBezTo>
                  <a:cubicBezTo>
                    <a:pt x="250" y="338"/>
                    <a:pt x="254" y="345"/>
                    <a:pt x="255" y="347"/>
                  </a:cubicBezTo>
                  <a:cubicBezTo>
                    <a:pt x="257" y="349"/>
                    <a:pt x="261" y="356"/>
                    <a:pt x="263" y="359"/>
                  </a:cubicBezTo>
                  <a:cubicBezTo>
                    <a:pt x="265" y="362"/>
                    <a:pt x="269" y="371"/>
                    <a:pt x="271" y="374"/>
                  </a:cubicBezTo>
                  <a:cubicBezTo>
                    <a:pt x="273" y="377"/>
                    <a:pt x="278" y="389"/>
                    <a:pt x="279" y="391"/>
                  </a:cubicBezTo>
                  <a:cubicBezTo>
                    <a:pt x="281" y="393"/>
                    <a:pt x="286" y="403"/>
                    <a:pt x="286" y="404"/>
                  </a:cubicBezTo>
                  <a:cubicBezTo>
                    <a:pt x="288" y="403"/>
                    <a:pt x="289" y="405"/>
                    <a:pt x="290" y="406"/>
                  </a:cubicBezTo>
                  <a:cubicBezTo>
                    <a:pt x="290" y="407"/>
                    <a:pt x="291" y="412"/>
                    <a:pt x="292" y="415"/>
                  </a:cubicBezTo>
                  <a:cubicBezTo>
                    <a:pt x="293" y="417"/>
                    <a:pt x="294" y="420"/>
                    <a:pt x="293" y="420"/>
                  </a:cubicBezTo>
                  <a:cubicBezTo>
                    <a:pt x="291" y="421"/>
                    <a:pt x="289" y="423"/>
                    <a:pt x="288" y="423"/>
                  </a:cubicBezTo>
                  <a:cubicBezTo>
                    <a:pt x="289" y="426"/>
                    <a:pt x="290" y="430"/>
                    <a:pt x="290" y="432"/>
                  </a:cubicBezTo>
                  <a:cubicBezTo>
                    <a:pt x="292" y="431"/>
                    <a:pt x="293" y="432"/>
                    <a:pt x="294" y="436"/>
                  </a:cubicBezTo>
                  <a:cubicBezTo>
                    <a:pt x="296" y="435"/>
                    <a:pt x="299" y="435"/>
                    <a:pt x="300" y="436"/>
                  </a:cubicBezTo>
                  <a:cubicBezTo>
                    <a:pt x="301" y="438"/>
                    <a:pt x="305" y="444"/>
                    <a:pt x="307" y="445"/>
                  </a:cubicBezTo>
                  <a:cubicBezTo>
                    <a:pt x="310" y="447"/>
                    <a:pt x="319" y="452"/>
                    <a:pt x="323" y="452"/>
                  </a:cubicBezTo>
                  <a:cubicBezTo>
                    <a:pt x="326" y="452"/>
                    <a:pt x="337" y="450"/>
                    <a:pt x="337" y="458"/>
                  </a:cubicBezTo>
                  <a:cubicBezTo>
                    <a:pt x="340" y="460"/>
                    <a:pt x="338" y="463"/>
                    <a:pt x="335" y="466"/>
                  </a:cubicBezTo>
                  <a:cubicBezTo>
                    <a:pt x="332" y="468"/>
                    <a:pt x="324" y="471"/>
                    <a:pt x="320" y="473"/>
                  </a:cubicBezTo>
                  <a:cubicBezTo>
                    <a:pt x="316" y="475"/>
                    <a:pt x="307" y="476"/>
                    <a:pt x="306" y="475"/>
                  </a:cubicBezTo>
                  <a:cubicBezTo>
                    <a:pt x="304" y="474"/>
                    <a:pt x="301" y="472"/>
                    <a:pt x="298" y="475"/>
                  </a:cubicBezTo>
                  <a:cubicBezTo>
                    <a:pt x="296" y="477"/>
                    <a:pt x="292" y="479"/>
                    <a:pt x="286" y="479"/>
                  </a:cubicBezTo>
                  <a:cubicBezTo>
                    <a:pt x="280" y="479"/>
                    <a:pt x="277" y="478"/>
                    <a:pt x="276" y="474"/>
                  </a:cubicBezTo>
                  <a:cubicBezTo>
                    <a:pt x="275" y="469"/>
                    <a:pt x="274" y="462"/>
                    <a:pt x="274" y="459"/>
                  </a:cubicBezTo>
                  <a:cubicBezTo>
                    <a:pt x="274" y="456"/>
                    <a:pt x="275" y="452"/>
                    <a:pt x="272" y="451"/>
                  </a:cubicBezTo>
                  <a:cubicBezTo>
                    <a:pt x="269" y="450"/>
                    <a:pt x="269" y="447"/>
                    <a:pt x="273" y="446"/>
                  </a:cubicBezTo>
                  <a:cubicBezTo>
                    <a:pt x="273" y="445"/>
                    <a:pt x="273" y="441"/>
                    <a:pt x="274" y="440"/>
                  </a:cubicBezTo>
                  <a:cubicBezTo>
                    <a:pt x="272" y="438"/>
                    <a:pt x="269" y="433"/>
                    <a:pt x="268" y="432"/>
                  </a:cubicBezTo>
                  <a:cubicBezTo>
                    <a:pt x="265" y="432"/>
                    <a:pt x="259" y="434"/>
                    <a:pt x="257" y="435"/>
                  </a:cubicBezTo>
                  <a:cubicBezTo>
                    <a:pt x="255" y="436"/>
                    <a:pt x="252" y="434"/>
                    <a:pt x="252" y="432"/>
                  </a:cubicBezTo>
                  <a:cubicBezTo>
                    <a:pt x="252" y="429"/>
                    <a:pt x="247" y="422"/>
                    <a:pt x="251" y="419"/>
                  </a:cubicBezTo>
                  <a:cubicBezTo>
                    <a:pt x="244" y="406"/>
                    <a:pt x="237" y="389"/>
                    <a:pt x="236" y="386"/>
                  </a:cubicBezTo>
                  <a:cubicBezTo>
                    <a:pt x="234" y="384"/>
                    <a:pt x="225" y="367"/>
                    <a:pt x="223" y="365"/>
                  </a:cubicBezTo>
                  <a:cubicBezTo>
                    <a:pt x="222" y="363"/>
                    <a:pt x="210" y="340"/>
                    <a:pt x="208" y="338"/>
                  </a:cubicBezTo>
                  <a:cubicBezTo>
                    <a:pt x="207" y="335"/>
                    <a:pt x="191" y="320"/>
                    <a:pt x="189" y="315"/>
                  </a:cubicBezTo>
                  <a:cubicBezTo>
                    <a:pt x="187" y="311"/>
                    <a:pt x="173" y="297"/>
                    <a:pt x="171" y="295"/>
                  </a:cubicBezTo>
                  <a:cubicBezTo>
                    <a:pt x="168" y="292"/>
                    <a:pt x="158" y="279"/>
                    <a:pt x="157" y="277"/>
                  </a:cubicBezTo>
                  <a:cubicBezTo>
                    <a:pt x="155" y="276"/>
                    <a:pt x="151" y="273"/>
                    <a:pt x="150" y="272"/>
                  </a:cubicBezTo>
                  <a:cubicBezTo>
                    <a:pt x="149" y="276"/>
                    <a:pt x="146" y="284"/>
                    <a:pt x="146" y="290"/>
                  </a:cubicBezTo>
                  <a:cubicBezTo>
                    <a:pt x="146" y="296"/>
                    <a:pt x="144" y="313"/>
                    <a:pt x="145" y="318"/>
                  </a:cubicBezTo>
                  <a:cubicBezTo>
                    <a:pt x="146" y="322"/>
                    <a:pt x="148" y="342"/>
                    <a:pt x="148" y="345"/>
                  </a:cubicBezTo>
                  <a:cubicBezTo>
                    <a:pt x="148" y="349"/>
                    <a:pt x="148" y="371"/>
                    <a:pt x="147" y="374"/>
                  </a:cubicBezTo>
                  <a:cubicBezTo>
                    <a:pt x="147" y="378"/>
                    <a:pt x="146" y="388"/>
                    <a:pt x="147" y="394"/>
                  </a:cubicBezTo>
                  <a:cubicBezTo>
                    <a:pt x="148" y="400"/>
                    <a:pt x="152" y="410"/>
                    <a:pt x="153" y="415"/>
                  </a:cubicBezTo>
                  <a:cubicBezTo>
                    <a:pt x="154" y="419"/>
                    <a:pt x="156" y="427"/>
                    <a:pt x="156" y="430"/>
                  </a:cubicBezTo>
                  <a:cubicBezTo>
                    <a:pt x="160" y="432"/>
                    <a:pt x="159" y="436"/>
                    <a:pt x="160" y="438"/>
                  </a:cubicBezTo>
                  <a:cubicBezTo>
                    <a:pt x="160" y="441"/>
                    <a:pt x="161" y="445"/>
                    <a:pt x="159" y="447"/>
                  </a:cubicBezTo>
                  <a:cubicBezTo>
                    <a:pt x="156" y="449"/>
                    <a:pt x="148" y="457"/>
                    <a:pt x="142" y="456"/>
                  </a:cubicBezTo>
                  <a:cubicBezTo>
                    <a:pt x="143" y="461"/>
                    <a:pt x="145" y="463"/>
                    <a:pt x="145" y="466"/>
                  </a:cubicBezTo>
                  <a:cubicBezTo>
                    <a:pt x="144" y="468"/>
                    <a:pt x="144" y="473"/>
                    <a:pt x="144" y="474"/>
                  </a:cubicBezTo>
                  <a:cubicBezTo>
                    <a:pt x="144" y="476"/>
                    <a:pt x="144" y="480"/>
                    <a:pt x="142" y="482"/>
                  </a:cubicBezTo>
                  <a:cubicBezTo>
                    <a:pt x="143" y="484"/>
                    <a:pt x="144" y="488"/>
                    <a:pt x="142" y="491"/>
                  </a:cubicBezTo>
                  <a:cubicBezTo>
                    <a:pt x="139" y="494"/>
                    <a:pt x="133" y="496"/>
                    <a:pt x="125" y="497"/>
                  </a:cubicBezTo>
                  <a:cubicBezTo>
                    <a:pt x="117" y="497"/>
                    <a:pt x="111" y="496"/>
                    <a:pt x="110" y="493"/>
                  </a:cubicBezTo>
                  <a:cubicBezTo>
                    <a:pt x="109" y="491"/>
                    <a:pt x="108" y="487"/>
                    <a:pt x="110" y="484"/>
                  </a:cubicBezTo>
                  <a:cubicBezTo>
                    <a:pt x="111" y="481"/>
                    <a:pt x="115" y="474"/>
                    <a:pt x="117" y="472"/>
                  </a:cubicBezTo>
                  <a:cubicBezTo>
                    <a:pt x="118" y="469"/>
                    <a:pt x="116" y="460"/>
                    <a:pt x="121" y="460"/>
                  </a:cubicBezTo>
                  <a:cubicBezTo>
                    <a:pt x="121" y="458"/>
                    <a:pt x="121" y="456"/>
                    <a:pt x="121" y="455"/>
                  </a:cubicBezTo>
                  <a:cubicBezTo>
                    <a:pt x="117" y="453"/>
                    <a:pt x="113" y="451"/>
                    <a:pt x="113" y="447"/>
                  </a:cubicBezTo>
                  <a:cubicBezTo>
                    <a:pt x="113" y="443"/>
                    <a:pt x="115" y="441"/>
                    <a:pt x="115" y="437"/>
                  </a:cubicBezTo>
                  <a:cubicBezTo>
                    <a:pt x="114" y="434"/>
                    <a:pt x="114" y="432"/>
                    <a:pt x="116" y="430"/>
                  </a:cubicBezTo>
                  <a:cubicBezTo>
                    <a:pt x="115" y="420"/>
                    <a:pt x="113" y="401"/>
                    <a:pt x="113" y="396"/>
                  </a:cubicBezTo>
                  <a:cubicBezTo>
                    <a:pt x="113" y="392"/>
                    <a:pt x="112" y="382"/>
                    <a:pt x="112" y="380"/>
                  </a:cubicBezTo>
                  <a:cubicBezTo>
                    <a:pt x="111" y="378"/>
                    <a:pt x="112" y="372"/>
                    <a:pt x="112" y="368"/>
                  </a:cubicBezTo>
                  <a:cubicBezTo>
                    <a:pt x="112" y="365"/>
                    <a:pt x="110" y="352"/>
                    <a:pt x="109" y="348"/>
                  </a:cubicBezTo>
                  <a:cubicBezTo>
                    <a:pt x="109" y="345"/>
                    <a:pt x="104" y="329"/>
                    <a:pt x="104" y="324"/>
                  </a:cubicBezTo>
                  <a:cubicBezTo>
                    <a:pt x="103" y="318"/>
                    <a:pt x="102" y="307"/>
                    <a:pt x="100" y="301"/>
                  </a:cubicBezTo>
                  <a:cubicBezTo>
                    <a:pt x="99" y="296"/>
                    <a:pt x="96" y="282"/>
                    <a:pt x="96" y="279"/>
                  </a:cubicBezTo>
                  <a:cubicBezTo>
                    <a:pt x="93" y="274"/>
                    <a:pt x="91" y="262"/>
                    <a:pt x="92" y="255"/>
                  </a:cubicBezTo>
                  <a:cubicBezTo>
                    <a:pt x="92" y="248"/>
                    <a:pt x="94" y="237"/>
                    <a:pt x="94" y="234"/>
                  </a:cubicBezTo>
                  <a:cubicBezTo>
                    <a:pt x="94" y="231"/>
                    <a:pt x="94" y="225"/>
                    <a:pt x="95" y="224"/>
                  </a:cubicBezTo>
                  <a:cubicBezTo>
                    <a:pt x="95" y="221"/>
                    <a:pt x="95" y="217"/>
                    <a:pt x="96" y="216"/>
                  </a:cubicBezTo>
                  <a:cubicBezTo>
                    <a:pt x="95" y="215"/>
                    <a:pt x="93" y="214"/>
                    <a:pt x="95" y="212"/>
                  </a:cubicBezTo>
                  <a:cubicBezTo>
                    <a:pt x="96" y="210"/>
                    <a:pt x="97" y="210"/>
                    <a:pt x="97" y="208"/>
                  </a:cubicBezTo>
                  <a:cubicBezTo>
                    <a:pt x="96" y="206"/>
                    <a:pt x="95" y="204"/>
                    <a:pt x="96" y="203"/>
                  </a:cubicBezTo>
                  <a:cubicBezTo>
                    <a:pt x="97" y="202"/>
                    <a:pt x="99" y="202"/>
                    <a:pt x="98" y="200"/>
                  </a:cubicBezTo>
                  <a:cubicBezTo>
                    <a:pt x="97" y="198"/>
                    <a:pt x="97" y="197"/>
                    <a:pt x="97" y="195"/>
                  </a:cubicBezTo>
                  <a:cubicBezTo>
                    <a:pt x="98" y="193"/>
                    <a:pt x="99" y="191"/>
                    <a:pt x="98" y="188"/>
                  </a:cubicBezTo>
                  <a:cubicBezTo>
                    <a:pt x="97" y="185"/>
                    <a:pt x="99" y="183"/>
                    <a:pt x="98" y="180"/>
                  </a:cubicBezTo>
                  <a:cubicBezTo>
                    <a:pt x="97" y="177"/>
                    <a:pt x="98" y="171"/>
                    <a:pt x="97" y="169"/>
                  </a:cubicBezTo>
                  <a:cubicBezTo>
                    <a:pt x="97" y="166"/>
                    <a:pt x="95" y="162"/>
                    <a:pt x="95" y="158"/>
                  </a:cubicBezTo>
                  <a:cubicBezTo>
                    <a:pt x="94" y="155"/>
                    <a:pt x="93" y="146"/>
                    <a:pt x="93" y="142"/>
                  </a:cubicBezTo>
                  <a:cubicBezTo>
                    <a:pt x="93" y="138"/>
                    <a:pt x="92" y="130"/>
                    <a:pt x="92" y="129"/>
                  </a:cubicBezTo>
                  <a:cubicBezTo>
                    <a:pt x="93" y="127"/>
                    <a:pt x="94" y="125"/>
                    <a:pt x="92" y="124"/>
                  </a:cubicBezTo>
                  <a:cubicBezTo>
                    <a:pt x="91" y="122"/>
                    <a:pt x="91" y="126"/>
                    <a:pt x="89" y="125"/>
                  </a:cubicBezTo>
                  <a:cubicBezTo>
                    <a:pt x="88" y="129"/>
                    <a:pt x="84" y="137"/>
                    <a:pt x="82" y="140"/>
                  </a:cubicBezTo>
                  <a:cubicBezTo>
                    <a:pt x="79" y="144"/>
                    <a:pt x="73" y="151"/>
                    <a:pt x="71" y="155"/>
                  </a:cubicBezTo>
                  <a:cubicBezTo>
                    <a:pt x="68" y="159"/>
                    <a:pt x="63" y="166"/>
                    <a:pt x="62" y="170"/>
                  </a:cubicBezTo>
                  <a:cubicBezTo>
                    <a:pt x="61" y="174"/>
                    <a:pt x="55" y="179"/>
                    <a:pt x="51" y="181"/>
                  </a:cubicBezTo>
                  <a:cubicBezTo>
                    <a:pt x="48" y="183"/>
                    <a:pt x="41" y="191"/>
                    <a:pt x="38" y="195"/>
                  </a:cubicBezTo>
                  <a:cubicBezTo>
                    <a:pt x="35" y="198"/>
                    <a:pt x="21" y="210"/>
                    <a:pt x="21" y="214"/>
                  </a:cubicBezTo>
                  <a:cubicBezTo>
                    <a:pt x="20" y="218"/>
                    <a:pt x="19" y="221"/>
                    <a:pt x="19" y="224"/>
                  </a:cubicBezTo>
                  <a:cubicBezTo>
                    <a:pt x="18" y="226"/>
                    <a:pt x="16" y="241"/>
                    <a:pt x="16" y="244"/>
                  </a:cubicBezTo>
                  <a:cubicBezTo>
                    <a:pt x="16" y="247"/>
                    <a:pt x="14" y="252"/>
                    <a:pt x="11" y="252"/>
                  </a:cubicBezTo>
                  <a:cubicBezTo>
                    <a:pt x="8" y="253"/>
                    <a:pt x="5" y="253"/>
                    <a:pt x="5" y="252"/>
                  </a:cubicBezTo>
                  <a:cubicBezTo>
                    <a:pt x="5" y="251"/>
                    <a:pt x="4" y="248"/>
                    <a:pt x="4" y="246"/>
                  </a:cubicBezTo>
                  <a:cubicBezTo>
                    <a:pt x="4" y="243"/>
                    <a:pt x="5" y="225"/>
                    <a:pt x="5" y="223"/>
                  </a:cubicBezTo>
                  <a:close/>
                  <a:moveTo>
                    <a:pt x="175" y="36"/>
                  </a:moveTo>
                  <a:cubicBezTo>
                    <a:pt x="175" y="32"/>
                    <a:pt x="173" y="29"/>
                    <a:pt x="170" y="26"/>
                  </a:cubicBezTo>
                  <a:cubicBezTo>
                    <a:pt x="172" y="31"/>
                    <a:pt x="173" y="37"/>
                    <a:pt x="174" y="42"/>
                  </a:cubicBezTo>
                  <a:cubicBezTo>
                    <a:pt x="175" y="40"/>
                    <a:pt x="175" y="38"/>
                    <a:pt x="175" y="36"/>
                  </a:cubicBezTo>
                  <a:close/>
                  <a:moveTo>
                    <a:pt x="182" y="70"/>
                  </a:moveTo>
                  <a:cubicBezTo>
                    <a:pt x="182" y="71"/>
                    <a:pt x="182" y="71"/>
                    <a:pt x="182" y="71"/>
                  </a:cubicBezTo>
                  <a:cubicBezTo>
                    <a:pt x="181" y="74"/>
                    <a:pt x="181" y="76"/>
                    <a:pt x="180" y="77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2" y="77"/>
                    <a:pt x="183" y="76"/>
                    <a:pt x="183" y="74"/>
                  </a:cubicBezTo>
                  <a:cubicBezTo>
                    <a:pt x="183" y="73"/>
                    <a:pt x="182" y="72"/>
                    <a:pt x="182" y="70"/>
                  </a:cubicBezTo>
                  <a:close/>
                  <a:moveTo>
                    <a:pt x="180" y="78"/>
                  </a:moveTo>
                  <a:cubicBezTo>
                    <a:pt x="180" y="78"/>
                    <a:pt x="180" y="78"/>
                    <a:pt x="179" y="79"/>
                  </a:cubicBezTo>
                  <a:cubicBezTo>
                    <a:pt x="180" y="79"/>
                    <a:pt x="180" y="79"/>
                    <a:pt x="180" y="78"/>
                  </a:cubicBezTo>
                  <a:cubicBezTo>
                    <a:pt x="180" y="78"/>
                    <a:pt x="180" y="78"/>
                    <a:pt x="180" y="78"/>
                  </a:cubicBezTo>
                  <a:close/>
                  <a:moveTo>
                    <a:pt x="179" y="56"/>
                  </a:moveTo>
                  <a:cubicBezTo>
                    <a:pt x="179" y="55"/>
                    <a:pt x="179" y="55"/>
                    <a:pt x="179" y="55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8" y="55"/>
                    <a:pt x="178" y="55"/>
                    <a:pt x="179" y="56"/>
                  </a:cubicBezTo>
                  <a:close/>
                  <a:moveTo>
                    <a:pt x="181" y="64"/>
                  </a:moveTo>
                  <a:cubicBezTo>
                    <a:pt x="181" y="64"/>
                    <a:pt x="181" y="64"/>
                    <a:pt x="181" y="6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1" y="63"/>
                    <a:pt x="181" y="64"/>
                    <a:pt x="181" y="64"/>
                  </a:cubicBezTo>
                  <a:close/>
                  <a:moveTo>
                    <a:pt x="180" y="79"/>
                  </a:moveTo>
                  <a:cubicBezTo>
                    <a:pt x="180" y="79"/>
                    <a:pt x="180" y="79"/>
                    <a:pt x="180" y="79"/>
                  </a:cubicBezTo>
                  <a:cubicBezTo>
                    <a:pt x="180" y="79"/>
                    <a:pt x="180" y="79"/>
                    <a:pt x="179" y="79"/>
                  </a:cubicBezTo>
                  <a:cubicBezTo>
                    <a:pt x="178" y="81"/>
                    <a:pt x="178" y="82"/>
                    <a:pt x="177" y="83"/>
                  </a:cubicBezTo>
                  <a:cubicBezTo>
                    <a:pt x="178" y="82"/>
                    <a:pt x="179" y="81"/>
                    <a:pt x="180" y="80"/>
                  </a:cubicBezTo>
                  <a:cubicBezTo>
                    <a:pt x="180" y="80"/>
                    <a:pt x="180" y="79"/>
                    <a:pt x="180" y="79"/>
                  </a:cubicBezTo>
                  <a:close/>
                  <a:moveTo>
                    <a:pt x="178" y="50"/>
                  </a:moveTo>
                  <a:cubicBezTo>
                    <a:pt x="177" y="48"/>
                    <a:pt x="176" y="47"/>
                    <a:pt x="175" y="45"/>
                  </a:cubicBezTo>
                  <a:cubicBezTo>
                    <a:pt x="175" y="47"/>
                    <a:pt x="176" y="48"/>
                    <a:pt x="176" y="49"/>
                  </a:cubicBezTo>
                  <a:cubicBezTo>
                    <a:pt x="177" y="50"/>
                    <a:pt x="177" y="51"/>
                    <a:pt x="178" y="53"/>
                  </a:cubicBezTo>
                  <a:cubicBezTo>
                    <a:pt x="178" y="53"/>
                    <a:pt x="178" y="54"/>
                    <a:pt x="179" y="54"/>
                  </a:cubicBezTo>
                  <a:cubicBezTo>
                    <a:pt x="179" y="53"/>
                    <a:pt x="179" y="51"/>
                    <a:pt x="178" y="50"/>
                  </a:cubicBezTo>
                  <a:close/>
                  <a:moveTo>
                    <a:pt x="181" y="57"/>
                  </a:moveTo>
                  <a:cubicBezTo>
                    <a:pt x="180" y="56"/>
                    <a:pt x="180" y="56"/>
                    <a:pt x="179" y="55"/>
                  </a:cubicBezTo>
                  <a:cubicBezTo>
                    <a:pt x="179" y="55"/>
                    <a:pt x="179" y="55"/>
                    <a:pt x="179" y="56"/>
                  </a:cubicBezTo>
                  <a:cubicBezTo>
                    <a:pt x="179" y="57"/>
                    <a:pt x="180" y="59"/>
                    <a:pt x="180" y="60"/>
                  </a:cubicBezTo>
                  <a:cubicBezTo>
                    <a:pt x="181" y="61"/>
                    <a:pt x="181" y="62"/>
                    <a:pt x="182" y="63"/>
                  </a:cubicBezTo>
                  <a:cubicBezTo>
                    <a:pt x="182" y="61"/>
                    <a:pt x="182" y="59"/>
                    <a:pt x="181" y="57"/>
                  </a:cubicBezTo>
                  <a:close/>
                  <a:moveTo>
                    <a:pt x="181" y="80"/>
                  </a:moveTo>
                  <a:cubicBezTo>
                    <a:pt x="183" y="78"/>
                    <a:pt x="184" y="75"/>
                    <a:pt x="184" y="72"/>
                  </a:cubicBezTo>
                  <a:cubicBezTo>
                    <a:pt x="184" y="69"/>
                    <a:pt x="183" y="66"/>
                    <a:pt x="182" y="64"/>
                  </a:cubicBezTo>
                  <a:cubicBezTo>
                    <a:pt x="181" y="64"/>
                    <a:pt x="181" y="64"/>
                    <a:pt x="181" y="65"/>
                  </a:cubicBezTo>
                  <a:cubicBezTo>
                    <a:pt x="182" y="66"/>
                    <a:pt x="182" y="68"/>
                    <a:pt x="182" y="69"/>
                  </a:cubicBezTo>
                  <a:cubicBezTo>
                    <a:pt x="183" y="71"/>
                    <a:pt x="183" y="72"/>
                    <a:pt x="183" y="74"/>
                  </a:cubicBezTo>
                  <a:cubicBezTo>
                    <a:pt x="183" y="76"/>
                    <a:pt x="182" y="78"/>
                    <a:pt x="180" y="78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81" y="79"/>
                    <a:pt x="181" y="80"/>
                    <a:pt x="181" y="80"/>
                  </a:cubicBezTo>
                  <a:close/>
                  <a:moveTo>
                    <a:pt x="180" y="80"/>
                  </a:moveTo>
                  <a:cubicBezTo>
                    <a:pt x="179" y="81"/>
                    <a:pt x="178" y="82"/>
                    <a:pt x="177" y="83"/>
                  </a:cubicBezTo>
                  <a:cubicBezTo>
                    <a:pt x="179" y="83"/>
                    <a:pt x="179" y="83"/>
                    <a:pt x="180" y="84"/>
                  </a:cubicBezTo>
                  <a:cubicBezTo>
                    <a:pt x="180" y="83"/>
                    <a:pt x="181" y="82"/>
                    <a:pt x="180" y="80"/>
                  </a:cubicBezTo>
                  <a:close/>
                  <a:moveTo>
                    <a:pt x="166" y="15"/>
                  </a:moveTo>
                  <a:cubicBezTo>
                    <a:pt x="167" y="16"/>
                    <a:pt x="168" y="18"/>
                    <a:pt x="169" y="21"/>
                  </a:cubicBezTo>
                  <a:cubicBezTo>
                    <a:pt x="169" y="18"/>
                    <a:pt x="169" y="16"/>
                    <a:pt x="168" y="14"/>
                  </a:cubicBezTo>
                  <a:cubicBezTo>
                    <a:pt x="166" y="11"/>
                    <a:pt x="163" y="9"/>
                    <a:pt x="160" y="8"/>
                  </a:cubicBezTo>
                  <a:cubicBezTo>
                    <a:pt x="163" y="10"/>
                    <a:pt x="165" y="13"/>
                    <a:pt x="166" y="15"/>
                  </a:cubicBezTo>
                  <a:close/>
                  <a:moveTo>
                    <a:pt x="106" y="68"/>
                  </a:move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lose/>
                  <a:moveTo>
                    <a:pt x="110" y="74"/>
                  </a:moveTo>
                  <a:cubicBezTo>
                    <a:pt x="109" y="75"/>
                    <a:pt x="109" y="75"/>
                    <a:pt x="109" y="76"/>
                  </a:cubicBezTo>
                  <a:cubicBezTo>
                    <a:pt x="109" y="76"/>
                    <a:pt x="109" y="77"/>
                    <a:pt x="109" y="77"/>
                  </a:cubicBezTo>
                  <a:cubicBezTo>
                    <a:pt x="109" y="76"/>
                    <a:pt x="110" y="75"/>
                    <a:pt x="110" y="74"/>
                  </a:cubicBezTo>
                  <a:close/>
                  <a:moveTo>
                    <a:pt x="110" y="74"/>
                  </a:moveTo>
                  <a:cubicBezTo>
                    <a:pt x="110" y="72"/>
                    <a:pt x="109" y="71"/>
                    <a:pt x="109" y="70"/>
                  </a:cubicBezTo>
                  <a:cubicBezTo>
                    <a:pt x="108" y="71"/>
                    <a:pt x="108" y="72"/>
                    <a:pt x="108" y="73"/>
                  </a:cubicBezTo>
                  <a:cubicBezTo>
                    <a:pt x="108" y="74"/>
                    <a:pt x="108" y="75"/>
                    <a:pt x="108" y="75"/>
                  </a:cubicBezTo>
                  <a:cubicBezTo>
                    <a:pt x="109" y="75"/>
                    <a:pt x="109" y="74"/>
                    <a:pt x="110" y="74"/>
                  </a:cubicBezTo>
                  <a:close/>
                  <a:moveTo>
                    <a:pt x="108" y="80"/>
                  </a:moveTo>
                  <a:cubicBezTo>
                    <a:pt x="109" y="79"/>
                    <a:pt x="109" y="79"/>
                    <a:pt x="109" y="79"/>
                  </a:cubicBezTo>
                  <a:cubicBezTo>
                    <a:pt x="109" y="78"/>
                    <a:pt x="108" y="78"/>
                    <a:pt x="108" y="78"/>
                  </a:cubicBezTo>
                  <a:cubicBezTo>
                    <a:pt x="108" y="78"/>
                    <a:pt x="108" y="79"/>
                    <a:pt x="108" y="80"/>
                  </a:cubicBezTo>
                  <a:close/>
                  <a:moveTo>
                    <a:pt x="108" y="78"/>
                  </a:moveTo>
                  <a:cubicBezTo>
                    <a:pt x="108" y="78"/>
                    <a:pt x="109" y="78"/>
                    <a:pt x="109" y="79"/>
                  </a:cubicBezTo>
                  <a:cubicBezTo>
                    <a:pt x="109" y="78"/>
                    <a:pt x="109" y="78"/>
                    <a:pt x="109" y="77"/>
                  </a:cubicBezTo>
                  <a:cubicBezTo>
                    <a:pt x="109" y="77"/>
                    <a:pt x="109" y="76"/>
                    <a:pt x="108" y="76"/>
                  </a:cubicBezTo>
                  <a:cubicBezTo>
                    <a:pt x="108" y="76"/>
                    <a:pt x="108" y="77"/>
                    <a:pt x="108" y="77"/>
                  </a:cubicBezTo>
                  <a:cubicBezTo>
                    <a:pt x="108" y="78"/>
                    <a:pt x="108" y="78"/>
                    <a:pt x="108" y="78"/>
                  </a:cubicBezTo>
                  <a:close/>
                  <a:moveTo>
                    <a:pt x="108" y="78"/>
                  </a:moveTo>
                  <a:cubicBezTo>
                    <a:pt x="108" y="78"/>
                    <a:pt x="108" y="77"/>
                    <a:pt x="108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75"/>
                    <a:pt x="108" y="74"/>
                    <a:pt x="108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7" y="73"/>
                    <a:pt x="107" y="72"/>
                    <a:pt x="107" y="70"/>
                  </a:cubicBez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3"/>
                    <a:pt x="106" y="73"/>
                  </a:cubicBezTo>
                  <a:cubicBezTo>
                    <a:pt x="106" y="73"/>
                    <a:pt x="106" y="72"/>
                    <a:pt x="106" y="72"/>
                  </a:cubicBezTo>
                  <a:cubicBezTo>
                    <a:pt x="106" y="74"/>
                    <a:pt x="107" y="76"/>
                    <a:pt x="108" y="78"/>
                  </a:cubicBezTo>
                  <a:close/>
                  <a:moveTo>
                    <a:pt x="106" y="72"/>
                  </a:moveTo>
                  <a:cubicBezTo>
                    <a:pt x="106" y="71"/>
                    <a:pt x="106" y="70"/>
                    <a:pt x="106" y="70"/>
                  </a:cubicBezTo>
                  <a:cubicBezTo>
                    <a:pt x="106" y="69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9"/>
                    <a:pt x="105" y="70"/>
                    <a:pt x="106" y="72"/>
                  </a:cubicBezTo>
                  <a:close/>
                  <a:moveTo>
                    <a:pt x="106" y="67"/>
                  </a:moveTo>
                  <a:cubicBezTo>
                    <a:pt x="106" y="67"/>
                    <a:pt x="106" y="67"/>
                    <a:pt x="106" y="67"/>
                  </a:cubicBezTo>
                  <a:cubicBezTo>
                    <a:pt x="106" y="65"/>
                    <a:pt x="106" y="64"/>
                    <a:pt x="107" y="6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6" y="63"/>
                    <a:pt x="105" y="65"/>
                    <a:pt x="106" y="67"/>
                  </a:cubicBezTo>
                  <a:close/>
                  <a:moveTo>
                    <a:pt x="106" y="56"/>
                  </a:moveTo>
                  <a:cubicBezTo>
                    <a:pt x="106" y="58"/>
                    <a:pt x="107" y="59"/>
                    <a:pt x="107" y="61"/>
                  </a:cubicBezTo>
                  <a:cubicBezTo>
                    <a:pt x="108" y="58"/>
                    <a:pt x="107" y="55"/>
                    <a:pt x="107" y="51"/>
                  </a:cubicBezTo>
                  <a:cubicBezTo>
                    <a:pt x="106" y="53"/>
                    <a:pt x="106" y="54"/>
                    <a:pt x="106" y="56"/>
                  </a:cubicBezTo>
                  <a:close/>
                  <a:moveTo>
                    <a:pt x="106" y="51"/>
                  </a:moveTo>
                  <a:cubicBezTo>
                    <a:pt x="106" y="52"/>
                    <a:pt x="106" y="53"/>
                    <a:pt x="106" y="53"/>
                  </a:cubicBezTo>
                  <a:cubicBezTo>
                    <a:pt x="106" y="52"/>
                    <a:pt x="106" y="51"/>
                    <a:pt x="107" y="50"/>
                  </a:cubicBezTo>
                  <a:cubicBezTo>
                    <a:pt x="107" y="50"/>
                    <a:pt x="107" y="50"/>
                    <a:pt x="107" y="49"/>
                  </a:cubicBezTo>
                  <a:cubicBezTo>
                    <a:pt x="107" y="50"/>
                    <a:pt x="107" y="50"/>
                    <a:pt x="106" y="51"/>
                  </a:cubicBezTo>
                  <a:close/>
                  <a:moveTo>
                    <a:pt x="112" y="33"/>
                  </a:moveTo>
                  <a:cubicBezTo>
                    <a:pt x="111" y="34"/>
                    <a:pt x="111" y="35"/>
                    <a:pt x="111" y="37"/>
                  </a:cubicBezTo>
                  <a:cubicBezTo>
                    <a:pt x="112" y="36"/>
                    <a:pt x="112" y="35"/>
                    <a:pt x="113" y="35"/>
                  </a:cubicBezTo>
                  <a:cubicBezTo>
                    <a:pt x="113" y="34"/>
                    <a:pt x="113" y="34"/>
                    <a:pt x="114" y="33"/>
                  </a:cubicBezTo>
                  <a:cubicBezTo>
                    <a:pt x="114" y="32"/>
                    <a:pt x="114" y="32"/>
                    <a:pt x="114" y="31"/>
                  </a:cubicBezTo>
                  <a:cubicBezTo>
                    <a:pt x="113" y="31"/>
                    <a:pt x="113" y="32"/>
                    <a:pt x="112" y="33"/>
                  </a:cubicBezTo>
                  <a:close/>
                  <a:moveTo>
                    <a:pt x="114" y="31"/>
                  </a:moveTo>
                  <a:cubicBezTo>
                    <a:pt x="114" y="31"/>
                    <a:pt x="114" y="32"/>
                    <a:pt x="114" y="33"/>
                  </a:cubicBezTo>
                  <a:cubicBezTo>
                    <a:pt x="114" y="32"/>
                    <a:pt x="115" y="31"/>
                    <a:pt x="116" y="29"/>
                  </a:cubicBezTo>
                  <a:cubicBezTo>
                    <a:pt x="115" y="30"/>
                    <a:pt x="114" y="30"/>
                    <a:pt x="114" y="31"/>
                  </a:cubicBezTo>
                  <a:close/>
                  <a:moveTo>
                    <a:pt x="118" y="24"/>
                  </a:moveTo>
                  <a:cubicBezTo>
                    <a:pt x="116" y="26"/>
                    <a:pt x="115" y="28"/>
                    <a:pt x="114" y="30"/>
                  </a:cubicBezTo>
                  <a:cubicBezTo>
                    <a:pt x="115" y="29"/>
                    <a:pt x="116" y="28"/>
                    <a:pt x="116" y="28"/>
                  </a:cubicBezTo>
                  <a:cubicBezTo>
                    <a:pt x="117" y="26"/>
                    <a:pt x="118" y="25"/>
                    <a:pt x="118" y="23"/>
                  </a:cubicBezTo>
                  <a:cubicBezTo>
                    <a:pt x="118" y="23"/>
                    <a:pt x="118" y="24"/>
                    <a:pt x="118" y="24"/>
                  </a:cubicBezTo>
                  <a:close/>
                  <a:moveTo>
                    <a:pt x="144" y="3"/>
                  </a:moveTo>
                  <a:cubicBezTo>
                    <a:pt x="142" y="2"/>
                    <a:pt x="141" y="1"/>
                    <a:pt x="139" y="2"/>
                  </a:cubicBezTo>
                  <a:cubicBezTo>
                    <a:pt x="137" y="2"/>
                    <a:pt x="136" y="3"/>
                    <a:pt x="135" y="4"/>
                  </a:cubicBezTo>
                  <a:cubicBezTo>
                    <a:pt x="138" y="3"/>
                    <a:pt x="141" y="2"/>
                    <a:pt x="14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725863" y="2282826"/>
              <a:ext cx="319088" cy="695325"/>
            </a:xfrm>
            <a:custGeom>
              <a:avLst/>
              <a:gdLst/>
              <a:ahLst/>
              <a:cxnLst>
                <a:cxn ang="0">
                  <a:pos x="5" y="283"/>
                </a:cxn>
                <a:cxn ang="0">
                  <a:pos x="20" y="267"/>
                </a:cxn>
                <a:cxn ang="0">
                  <a:pos x="34" y="215"/>
                </a:cxn>
                <a:cxn ang="0">
                  <a:pos x="30" y="148"/>
                </a:cxn>
                <a:cxn ang="0">
                  <a:pos x="50" y="99"/>
                </a:cxn>
                <a:cxn ang="0">
                  <a:pos x="82" y="49"/>
                </a:cxn>
                <a:cxn ang="0">
                  <a:pos x="86" y="45"/>
                </a:cxn>
                <a:cxn ang="0">
                  <a:pos x="86" y="46"/>
                </a:cxn>
                <a:cxn ang="0">
                  <a:pos x="85" y="42"/>
                </a:cxn>
                <a:cxn ang="0">
                  <a:pos x="86" y="31"/>
                </a:cxn>
                <a:cxn ang="0">
                  <a:pos x="89" y="19"/>
                </a:cxn>
                <a:cxn ang="0">
                  <a:pos x="94" y="8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15" y="1"/>
                </a:cxn>
                <a:cxn ang="0">
                  <a:pos x="142" y="38"/>
                </a:cxn>
                <a:cxn ang="0">
                  <a:pos x="133" y="55"/>
                </a:cxn>
                <a:cxn ang="0">
                  <a:pos x="145" y="53"/>
                </a:cxn>
                <a:cxn ang="0">
                  <a:pos x="148" y="65"/>
                </a:cxn>
                <a:cxn ang="0">
                  <a:pos x="134" y="79"/>
                </a:cxn>
                <a:cxn ang="0">
                  <a:pos x="125" y="106"/>
                </a:cxn>
                <a:cxn ang="0">
                  <a:pos x="103" y="123"/>
                </a:cxn>
                <a:cxn ang="0">
                  <a:pos x="93" y="152"/>
                </a:cxn>
                <a:cxn ang="0">
                  <a:pos x="86" y="175"/>
                </a:cxn>
                <a:cxn ang="0">
                  <a:pos x="86" y="208"/>
                </a:cxn>
                <a:cxn ang="0">
                  <a:pos x="79" y="254"/>
                </a:cxn>
                <a:cxn ang="0">
                  <a:pos x="42" y="285"/>
                </a:cxn>
                <a:cxn ang="0">
                  <a:pos x="39" y="299"/>
                </a:cxn>
                <a:cxn ang="0">
                  <a:pos x="48" y="313"/>
                </a:cxn>
                <a:cxn ang="0">
                  <a:pos x="58" y="323"/>
                </a:cxn>
                <a:cxn ang="0">
                  <a:pos x="19" y="316"/>
                </a:cxn>
                <a:cxn ang="0">
                  <a:pos x="86" y="45"/>
                </a:cxn>
                <a:cxn ang="0">
                  <a:pos x="87" y="38"/>
                </a:cxn>
                <a:cxn ang="0">
                  <a:pos x="87" y="36"/>
                </a:cxn>
                <a:cxn ang="0">
                  <a:pos x="87" y="36"/>
                </a:cxn>
                <a:cxn ang="0">
                  <a:pos x="87" y="28"/>
                </a:cxn>
                <a:cxn ang="0">
                  <a:pos x="87" y="31"/>
                </a:cxn>
                <a:cxn ang="0">
                  <a:pos x="88" y="27"/>
                </a:cxn>
                <a:cxn ang="0">
                  <a:pos x="94" y="8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115" y="1"/>
                </a:cxn>
                <a:cxn ang="0">
                  <a:pos x="123" y="73"/>
                </a:cxn>
                <a:cxn ang="0">
                  <a:pos x="124" y="60"/>
                </a:cxn>
                <a:cxn ang="0">
                  <a:pos x="118" y="67"/>
                </a:cxn>
                <a:cxn ang="0">
                  <a:pos x="108" y="71"/>
                </a:cxn>
                <a:cxn ang="0">
                  <a:pos x="105" y="4"/>
                </a:cxn>
                <a:cxn ang="0">
                  <a:pos x="97" y="6"/>
                </a:cxn>
                <a:cxn ang="0">
                  <a:pos x="87" y="50"/>
                </a:cxn>
              </a:cxnLst>
              <a:rect l="0" t="0" r="r" b="b"/>
              <a:pathLst>
                <a:path w="150" h="327">
                  <a:moveTo>
                    <a:pt x="5" y="302"/>
                  </a:moveTo>
                  <a:cubicBezTo>
                    <a:pt x="7" y="295"/>
                    <a:pt x="11" y="291"/>
                    <a:pt x="13" y="290"/>
                  </a:cubicBezTo>
                  <a:cubicBezTo>
                    <a:pt x="9" y="288"/>
                    <a:pt x="6" y="285"/>
                    <a:pt x="5" y="283"/>
                  </a:cubicBezTo>
                  <a:cubicBezTo>
                    <a:pt x="4" y="281"/>
                    <a:pt x="3" y="278"/>
                    <a:pt x="7" y="276"/>
                  </a:cubicBezTo>
                  <a:cubicBezTo>
                    <a:pt x="10" y="274"/>
                    <a:pt x="14" y="273"/>
                    <a:pt x="14" y="271"/>
                  </a:cubicBezTo>
                  <a:cubicBezTo>
                    <a:pt x="14" y="269"/>
                    <a:pt x="17" y="267"/>
                    <a:pt x="20" y="267"/>
                  </a:cubicBezTo>
                  <a:cubicBezTo>
                    <a:pt x="25" y="264"/>
                    <a:pt x="33" y="256"/>
                    <a:pt x="34" y="254"/>
                  </a:cubicBezTo>
                  <a:cubicBezTo>
                    <a:pt x="34" y="246"/>
                    <a:pt x="33" y="233"/>
                    <a:pt x="34" y="230"/>
                  </a:cubicBezTo>
                  <a:cubicBezTo>
                    <a:pt x="36" y="227"/>
                    <a:pt x="35" y="218"/>
                    <a:pt x="34" y="215"/>
                  </a:cubicBezTo>
                  <a:cubicBezTo>
                    <a:pt x="33" y="212"/>
                    <a:pt x="32" y="195"/>
                    <a:pt x="32" y="190"/>
                  </a:cubicBezTo>
                  <a:cubicBezTo>
                    <a:pt x="33" y="186"/>
                    <a:pt x="27" y="169"/>
                    <a:pt x="31" y="159"/>
                  </a:cubicBezTo>
                  <a:cubicBezTo>
                    <a:pt x="28" y="158"/>
                    <a:pt x="28" y="153"/>
                    <a:pt x="30" y="148"/>
                  </a:cubicBezTo>
                  <a:cubicBezTo>
                    <a:pt x="31" y="144"/>
                    <a:pt x="33" y="136"/>
                    <a:pt x="34" y="132"/>
                  </a:cubicBezTo>
                  <a:cubicBezTo>
                    <a:pt x="35" y="128"/>
                    <a:pt x="39" y="127"/>
                    <a:pt x="40" y="120"/>
                  </a:cubicBezTo>
                  <a:cubicBezTo>
                    <a:pt x="42" y="114"/>
                    <a:pt x="48" y="107"/>
                    <a:pt x="50" y="99"/>
                  </a:cubicBezTo>
                  <a:cubicBezTo>
                    <a:pt x="53" y="91"/>
                    <a:pt x="64" y="73"/>
                    <a:pt x="67" y="67"/>
                  </a:cubicBezTo>
                  <a:cubicBezTo>
                    <a:pt x="71" y="61"/>
                    <a:pt x="79" y="52"/>
                    <a:pt x="86" y="50"/>
                  </a:cubicBezTo>
                  <a:cubicBezTo>
                    <a:pt x="85" y="51"/>
                    <a:pt x="83" y="50"/>
                    <a:pt x="82" y="49"/>
                  </a:cubicBezTo>
                  <a:cubicBezTo>
                    <a:pt x="83" y="50"/>
                    <a:pt x="86" y="51"/>
                    <a:pt x="88" y="50"/>
                  </a:cubicBezTo>
                  <a:cubicBezTo>
                    <a:pt x="88" y="48"/>
                    <a:pt x="87" y="46"/>
                    <a:pt x="87" y="43"/>
                  </a:cubicBezTo>
                  <a:cubicBezTo>
                    <a:pt x="87" y="44"/>
                    <a:pt x="86" y="44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6"/>
                    <a:pt x="86" y="48"/>
                    <a:pt x="87" y="49"/>
                  </a:cubicBezTo>
                  <a:cubicBezTo>
                    <a:pt x="86" y="48"/>
                    <a:pt x="86" y="47"/>
                    <a:pt x="86" y="46"/>
                  </a:cubicBezTo>
                  <a:cubicBezTo>
                    <a:pt x="85" y="47"/>
                    <a:pt x="86" y="49"/>
                    <a:pt x="87" y="50"/>
                  </a:cubicBezTo>
                  <a:cubicBezTo>
                    <a:pt x="86" y="49"/>
                    <a:pt x="85" y="47"/>
                    <a:pt x="85" y="45"/>
                  </a:cubicBezTo>
                  <a:cubicBezTo>
                    <a:pt x="85" y="44"/>
                    <a:pt x="85" y="43"/>
                    <a:pt x="85" y="42"/>
                  </a:cubicBezTo>
                  <a:cubicBezTo>
                    <a:pt x="85" y="40"/>
                    <a:pt x="86" y="39"/>
                    <a:pt x="87" y="37"/>
                  </a:cubicBezTo>
                  <a:cubicBezTo>
                    <a:pt x="87" y="37"/>
                    <a:pt x="87" y="36"/>
                    <a:pt x="87" y="36"/>
                  </a:cubicBezTo>
                  <a:cubicBezTo>
                    <a:pt x="86" y="34"/>
                    <a:pt x="86" y="33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28"/>
                    <a:pt x="87" y="26"/>
                    <a:pt x="88" y="24"/>
                  </a:cubicBezTo>
                  <a:cubicBezTo>
                    <a:pt x="88" y="22"/>
                    <a:pt x="89" y="21"/>
                    <a:pt x="89" y="19"/>
                  </a:cubicBezTo>
                  <a:cubicBezTo>
                    <a:pt x="89" y="18"/>
                    <a:pt x="89" y="18"/>
                    <a:pt x="90" y="17"/>
                  </a:cubicBezTo>
                  <a:cubicBezTo>
                    <a:pt x="90" y="16"/>
                    <a:pt x="90" y="15"/>
                    <a:pt x="91" y="14"/>
                  </a:cubicBezTo>
                  <a:cubicBezTo>
                    <a:pt x="91" y="12"/>
                    <a:pt x="92" y="9"/>
                    <a:pt x="94" y="8"/>
                  </a:cubicBezTo>
                  <a:cubicBezTo>
                    <a:pt x="94" y="7"/>
                    <a:pt x="95" y="6"/>
                    <a:pt x="96" y="6"/>
                  </a:cubicBezTo>
                  <a:cubicBezTo>
                    <a:pt x="97" y="5"/>
                    <a:pt x="97" y="4"/>
                    <a:pt x="99" y="3"/>
                  </a:cubicBezTo>
                  <a:cubicBezTo>
                    <a:pt x="101" y="2"/>
                    <a:pt x="104" y="2"/>
                    <a:pt x="106" y="3"/>
                  </a:cubicBezTo>
                  <a:cubicBezTo>
                    <a:pt x="106" y="3"/>
                    <a:pt x="106" y="3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102" y="0"/>
                    <a:pt x="104" y="1"/>
                    <a:pt x="105" y="2"/>
                  </a:cubicBezTo>
                  <a:cubicBezTo>
                    <a:pt x="106" y="2"/>
                    <a:pt x="107" y="3"/>
                    <a:pt x="107" y="3"/>
                  </a:cubicBezTo>
                  <a:cubicBezTo>
                    <a:pt x="108" y="1"/>
                    <a:pt x="110" y="0"/>
                    <a:pt x="113" y="0"/>
                  </a:cubicBezTo>
                  <a:cubicBezTo>
                    <a:pt x="114" y="0"/>
                    <a:pt x="114" y="0"/>
                    <a:pt x="115" y="1"/>
                  </a:cubicBezTo>
                  <a:cubicBezTo>
                    <a:pt x="121" y="0"/>
                    <a:pt x="126" y="2"/>
                    <a:pt x="131" y="5"/>
                  </a:cubicBezTo>
                  <a:cubicBezTo>
                    <a:pt x="138" y="10"/>
                    <a:pt x="140" y="16"/>
                    <a:pt x="142" y="23"/>
                  </a:cubicBezTo>
                  <a:cubicBezTo>
                    <a:pt x="143" y="26"/>
                    <a:pt x="142" y="32"/>
                    <a:pt x="142" y="38"/>
                  </a:cubicBezTo>
                  <a:cubicBezTo>
                    <a:pt x="140" y="40"/>
                    <a:pt x="137" y="45"/>
                    <a:pt x="136" y="46"/>
                  </a:cubicBezTo>
                  <a:cubicBezTo>
                    <a:pt x="134" y="48"/>
                    <a:pt x="133" y="50"/>
                    <a:pt x="133" y="51"/>
                  </a:cubicBezTo>
                  <a:cubicBezTo>
                    <a:pt x="133" y="52"/>
                    <a:pt x="133" y="54"/>
                    <a:pt x="133" y="55"/>
                  </a:cubicBezTo>
                  <a:cubicBezTo>
                    <a:pt x="132" y="56"/>
                    <a:pt x="132" y="57"/>
                    <a:pt x="133" y="57"/>
                  </a:cubicBezTo>
                  <a:cubicBezTo>
                    <a:pt x="134" y="57"/>
                    <a:pt x="137" y="57"/>
                    <a:pt x="138" y="56"/>
                  </a:cubicBezTo>
                  <a:cubicBezTo>
                    <a:pt x="140" y="55"/>
                    <a:pt x="143" y="53"/>
                    <a:pt x="145" y="53"/>
                  </a:cubicBezTo>
                  <a:cubicBezTo>
                    <a:pt x="147" y="53"/>
                    <a:pt x="149" y="54"/>
                    <a:pt x="148" y="56"/>
                  </a:cubicBezTo>
                  <a:cubicBezTo>
                    <a:pt x="149" y="57"/>
                    <a:pt x="149" y="59"/>
                    <a:pt x="148" y="60"/>
                  </a:cubicBezTo>
                  <a:cubicBezTo>
                    <a:pt x="150" y="61"/>
                    <a:pt x="149" y="64"/>
                    <a:pt x="148" y="65"/>
                  </a:cubicBezTo>
                  <a:cubicBezTo>
                    <a:pt x="149" y="66"/>
                    <a:pt x="148" y="68"/>
                    <a:pt x="147" y="69"/>
                  </a:cubicBezTo>
                  <a:cubicBezTo>
                    <a:pt x="146" y="70"/>
                    <a:pt x="143" y="75"/>
                    <a:pt x="141" y="76"/>
                  </a:cubicBezTo>
                  <a:cubicBezTo>
                    <a:pt x="139" y="76"/>
                    <a:pt x="135" y="77"/>
                    <a:pt x="134" y="79"/>
                  </a:cubicBezTo>
                  <a:cubicBezTo>
                    <a:pt x="133" y="80"/>
                    <a:pt x="132" y="81"/>
                    <a:pt x="131" y="82"/>
                  </a:cubicBezTo>
                  <a:cubicBezTo>
                    <a:pt x="131" y="85"/>
                    <a:pt x="133" y="89"/>
                    <a:pt x="132" y="90"/>
                  </a:cubicBezTo>
                  <a:cubicBezTo>
                    <a:pt x="130" y="94"/>
                    <a:pt x="126" y="103"/>
                    <a:pt x="125" y="106"/>
                  </a:cubicBezTo>
                  <a:cubicBezTo>
                    <a:pt x="123" y="110"/>
                    <a:pt x="117" y="119"/>
                    <a:pt x="116" y="121"/>
                  </a:cubicBezTo>
                  <a:cubicBezTo>
                    <a:pt x="114" y="124"/>
                    <a:pt x="112" y="125"/>
                    <a:pt x="109" y="126"/>
                  </a:cubicBezTo>
                  <a:cubicBezTo>
                    <a:pt x="107" y="126"/>
                    <a:pt x="104" y="124"/>
                    <a:pt x="103" y="123"/>
                  </a:cubicBezTo>
                  <a:cubicBezTo>
                    <a:pt x="102" y="126"/>
                    <a:pt x="101" y="127"/>
                    <a:pt x="100" y="132"/>
                  </a:cubicBezTo>
                  <a:cubicBezTo>
                    <a:pt x="99" y="137"/>
                    <a:pt x="98" y="142"/>
                    <a:pt x="97" y="143"/>
                  </a:cubicBezTo>
                  <a:cubicBezTo>
                    <a:pt x="95" y="145"/>
                    <a:pt x="93" y="149"/>
                    <a:pt x="93" y="152"/>
                  </a:cubicBezTo>
                  <a:cubicBezTo>
                    <a:pt x="92" y="155"/>
                    <a:pt x="92" y="162"/>
                    <a:pt x="92" y="164"/>
                  </a:cubicBezTo>
                  <a:cubicBezTo>
                    <a:pt x="92" y="166"/>
                    <a:pt x="92" y="169"/>
                    <a:pt x="90" y="170"/>
                  </a:cubicBezTo>
                  <a:cubicBezTo>
                    <a:pt x="88" y="172"/>
                    <a:pt x="87" y="174"/>
                    <a:pt x="86" y="175"/>
                  </a:cubicBezTo>
                  <a:cubicBezTo>
                    <a:pt x="84" y="175"/>
                    <a:pt x="83" y="178"/>
                    <a:pt x="82" y="178"/>
                  </a:cubicBezTo>
                  <a:cubicBezTo>
                    <a:pt x="84" y="183"/>
                    <a:pt x="87" y="192"/>
                    <a:pt x="86" y="196"/>
                  </a:cubicBezTo>
                  <a:cubicBezTo>
                    <a:pt x="84" y="199"/>
                    <a:pt x="85" y="205"/>
                    <a:pt x="86" y="208"/>
                  </a:cubicBezTo>
                  <a:cubicBezTo>
                    <a:pt x="87" y="212"/>
                    <a:pt x="90" y="222"/>
                    <a:pt x="89" y="227"/>
                  </a:cubicBezTo>
                  <a:cubicBezTo>
                    <a:pt x="89" y="232"/>
                    <a:pt x="87" y="246"/>
                    <a:pt x="86" y="249"/>
                  </a:cubicBezTo>
                  <a:cubicBezTo>
                    <a:pt x="85" y="252"/>
                    <a:pt x="83" y="254"/>
                    <a:pt x="79" y="254"/>
                  </a:cubicBezTo>
                  <a:cubicBezTo>
                    <a:pt x="76" y="260"/>
                    <a:pt x="70" y="268"/>
                    <a:pt x="68" y="268"/>
                  </a:cubicBezTo>
                  <a:cubicBezTo>
                    <a:pt x="65" y="269"/>
                    <a:pt x="60" y="267"/>
                    <a:pt x="58" y="265"/>
                  </a:cubicBezTo>
                  <a:cubicBezTo>
                    <a:pt x="53" y="271"/>
                    <a:pt x="44" y="283"/>
                    <a:pt x="42" y="285"/>
                  </a:cubicBezTo>
                  <a:cubicBezTo>
                    <a:pt x="43" y="286"/>
                    <a:pt x="39" y="289"/>
                    <a:pt x="38" y="290"/>
                  </a:cubicBezTo>
                  <a:cubicBezTo>
                    <a:pt x="37" y="291"/>
                    <a:pt x="40" y="292"/>
                    <a:pt x="42" y="293"/>
                  </a:cubicBezTo>
                  <a:cubicBezTo>
                    <a:pt x="44" y="295"/>
                    <a:pt x="46" y="298"/>
                    <a:pt x="39" y="299"/>
                  </a:cubicBezTo>
                  <a:cubicBezTo>
                    <a:pt x="40" y="302"/>
                    <a:pt x="40" y="305"/>
                    <a:pt x="39" y="305"/>
                  </a:cubicBezTo>
                  <a:cubicBezTo>
                    <a:pt x="40" y="308"/>
                    <a:pt x="41" y="311"/>
                    <a:pt x="42" y="312"/>
                  </a:cubicBezTo>
                  <a:cubicBezTo>
                    <a:pt x="45" y="312"/>
                    <a:pt x="47" y="312"/>
                    <a:pt x="48" y="313"/>
                  </a:cubicBezTo>
                  <a:cubicBezTo>
                    <a:pt x="49" y="314"/>
                    <a:pt x="50" y="316"/>
                    <a:pt x="49" y="316"/>
                  </a:cubicBezTo>
                  <a:cubicBezTo>
                    <a:pt x="51" y="317"/>
                    <a:pt x="57" y="318"/>
                    <a:pt x="56" y="321"/>
                  </a:cubicBezTo>
                  <a:cubicBezTo>
                    <a:pt x="58" y="320"/>
                    <a:pt x="59" y="323"/>
                    <a:pt x="58" y="323"/>
                  </a:cubicBezTo>
                  <a:cubicBezTo>
                    <a:pt x="56" y="324"/>
                    <a:pt x="53" y="327"/>
                    <a:pt x="47" y="327"/>
                  </a:cubicBezTo>
                  <a:cubicBezTo>
                    <a:pt x="41" y="327"/>
                    <a:pt x="33" y="325"/>
                    <a:pt x="30" y="323"/>
                  </a:cubicBezTo>
                  <a:cubicBezTo>
                    <a:pt x="27" y="321"/>
                    <a:pt x="21" y="317"/>
                    <a:pt x="19" y="316"/>
                  </a:cubicBezTo>
                  <a:cubicBezTo>
                    <a:pt x="18" y="315"/>
                    <a:pt x="11" y="314"/>
                    <a:pt x="8" y="311"/>
                  </a:cubicBezTo>
                  <a:cubicBezTo>
                    <a:pt x="5" y="309"/>
                    <a:pt x="0" y="306"/>
                    <a:pt x="5" y="302"/>
                  </a:cubicBezTo>
                  <a:close/>
                  <a:moveTo>
                    <a:pt x="86" y="45"/>
                  </a:moveTo>
                  <a:cubicBezTo>
                    <a:pt x="86" y="45"/>
                    <a:pt x="86" y="45"/>
                    <a:pt x="86" y="44"/>
                  </a:cubicBezTo>
                  <a:cubicBezTo>
                    <a:pt x="86" y="44"/>
                    <a:pt x="86" y="43"/>
                    <a:pt x="87" y="42"/>
                  </a:cubicBezTo>
                  <a:cubicBezTo>
                    <a:pt x="87" y="41"/>
                    <a:pt x="87" y="40"/>
                    <a:pt x="87" y="38"/>
                  </a:cubicBezTo>
                  <a:cubicBezTo>
                    <a:pt x="86" y="39"/>
                    <a:pt x="86" y="41"/>
                    <a:pt x="85" y="42"/>
                  </a:cubicBezTo>
                  <a:cubicBezTo>
                    <a:pt x="85" y="43"/>
                    <a:pt x="85" y="44"/>
                    <a:pt x="86" y="45"/>
                  </a:cubicBezTo>
                  <a:close/>
                  <a:moveTo>
                    <a:pt x="87" y="36"/>
                  </a:moveTo>
                  <a:cubicBezTo>
                    <a:pt x="87" y="36"/>
                    <a:pt x="87" y="36"/>
                    <a:pt x="87" y="35"/>
                  </a:cubicBezTo>
                  <a:cubicBezTo>
                    <a:pt x="87" y="34"/>
                    <a:pt x="86" y="33"/>
                    <a:pt x="86" y="32"/>
                  </a:cubicBezTo>
                  <a:cubicBezTo>
                    <a:pt x="86" y="33"/>
                    <a:pt x="86" y="35"/>
                    <a:pt x="87" y="36"/>
                  </a:cubicBezTo>
                  <a:close/>
                  <a:moveTo>
                    <a:pt x="87" y="31"/>
                  </a:moveTo>
                  <a:cubicBezTo>
                    <a:pt x="86" y="32"/>
                    <a:pt x="87" y="33"/>
                    <a:pt x="87" y="35"/>
                  </a:cubicBezTo>
                  <a:cubicBezTo>
                    <a:pt x="87" y="33"/>
                    <a:pt x="87" y="30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9"/>
                    <a:pt x="87" y="30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lose/>
                  <a:moveTo>
                    <a:pt x="87" y="30"/>
                  </a:moveTo>
                  <a:cubicBezTo>
                    <a:pt x="87" y="29"/>
                    <a:pt x="87" y="29"/>
                    <a:pt x="87" y="28"/>
                  </a:cubicBezTo>
                  <a:cubicBezTo>
                    <a:pt x="87" y="28"/>
                    <a:pt x="87" y="28"/>
                    <a:pt x="88" y="27"/>
                  </a:cubicBezTo>
                  <a:cubicBezTo>
                    <a:pt x="88" y="27"/>
                    <a:pt x="88" y="26"/>
                    <a:pt x="88" y="26"/>
                  </a:cubicBezTo>
                  <a:cubicBezTo>
                    <a:pt x="87" y="27"/>
                    <a:pt x="87" y="28"/>
                    <a:pt x="87" y="30"/>
                  </a:cubicBezTo>
                  <a:close/>
                  <a:moveTo>
                    <a:pt x="94" y="8"/>
                  </a:moveTo>
                  <a:cubicBezTo>
                    <a:pt x="92" y="9"/>
                    <a:pt x="91" y="12"/>
                    <a:pt x="91" y="14"/>
                  </a:cubicBezTo>
                  <a:cubicBezTo>
                    <a:pt x="91" y="14"/>
                    <a:pt x="91" y="13"/>
                    <a:pt x="91" y="13"/>
                  </a:cubicBezTo>
                  <a:cubicBezTo>
                    <a:pt x="93" y="11"/>
                    <a:pt x="94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4" y="7"/>
                    <a:pt x="94" y="8"/>
                  </a:cubicBezTo>
                  <a:close/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lose/>
                  <a:moveTo>
                    <a:pt x="113" y="0"/>
                  </a:moveTo>
                  <a:cubicBezTo>
                    <a:pt x="111" y="0"/>
                    <a:pt x="109" y="1"/>
                    <a:pt x="108" y="3"/>
                  </a:cubicBezTo>
                  <a:cubicBezTo>
                    <a:pt x="110" y="2"/>
                    <a:pt x="112" y="1"/>
                    <a:pt x="115" y="1"/>
                  </a:cubicBezTo>
                  <a:cubicBezTo>
                    <a:pt x="114" y="1"/>
                    <a:pt x="113" y="0"/>
                    <a:pt x="113" y="0"/>
                  </a:cubicBezTo>
                  <a:close/>
                  <a:moveTo>
                    <a:pt x="108" y="85"/>
                  </a:moveTo>
                  <a:cubicBezTo>
                    <a:pt x="114" y="81"/>
                    <a:pt x="121" y="74"/>
                    <a:pt x="123" y="73"/>
                  </a:cubicBezTo>
                  <a:cubicBezTo>
                    <a:pt x="124" y="71"/>
                    <a:pt x="127" y="68"/>
                    <a:pt x="127" y="66"/>
                  </a:cubicBezTo>
                  <a:cubicBezTo>
                    <a:pt x="128" y="65"/>
                    <a:pt x="126" y="63"/>
                    <a:pt x="127" y="61"/>
                  </a:cubicBezTo>
                  <a:cubicBezTo>
                    <a:pt x="126" y="61"/>
                    <a:pt x="125" y="60"/>
                    <a:pt x="124" y="60"/>
                  </a:cubicBezTo>
                  <a:cubicBezTo>
                    <a:pt x="124" y="62"/>
                    <a:pt x="123" y="62"/>
                    <a:pt x="123" y="62"/>
                  </a:cubicBezTo>
                  <a:cubicBezTo>
                    <a:pt x="122" y="62"/>
                    <a:pt x="120" y="62"/>
                    <a:pt x="119" y="62"/>
                  </a:cubicBezTo>
                  <a:cubicBezTo>
                    <a:pt x="118" y="62"/>
                    <a:pt x="117" y="65"/>
                    <a:pt x="118" y="67"/>
                  </a:cubicBezTo>
                  <a:cubicBezTo>
                    <a:pt x="119" y="68"/>
                    <a:pt x="118" y="69"/>
                    <a:pt x="117" y="69"/>
                  </a:cubicBezTo>
                  <a:cubicBezTo>
                    <a:pt x="116" y="69"/>
                    <a:pt x="114" y="70"/>
                    <a:pt x="113" y="71"/>
                  </a:cubicBezTo>
                  <a:cubicBezTo>
                    <a:pt x="113" y="72"/>
                    <a:pt x="112" y="74"/>
                    <a:pt x="108" y="71"/>
                  </a:cubicBezTo>
                  <a:cubicBezTo>
                    <a:pt x="108" y="72"/>
                    <a:pt x="111" y="77"/>
                    <a:pt x="110" y="79"/>
                  </a:cubicBezTo>
                  <a:cubicBezTo>
                    <a:pt x="109" y="80"/>
                    <a:pt x="107" y="82"/>
                    <a:pt x="108" y="85"/>
                  </a:cubicBezTo>
                  <a:close/>
                  <a:moveTo>
                    <a:pt x="105" y="4"/>
                  </a:moveTo>
                  <a:cubicBezTo>
                    <a:pt x="103" y="3"/>
                    <a:pt x="101" y="2"/>
                    <a:pt x="99" y="3"/>
                  </a:cubicBezTo>
                  <a:cubicBezTo>
                    <a:pt x="98" y="4"/>
                    <a:pt x="97" y="5"/>
                    <a:pt x="96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9" y="4"/>
                    <a:pt x="102" y="4"/>
                    <a:pt x="105" y="4"/>
                  </a:cubicBezTo>
                  <a:close/>
                  <a:moveTo>
                    <a:pt x="88" y="50"/>
                  </a:moveTo>
                  <a:cubicBezTo>
                    <a:pt x="88" y="50"/>
                    <a:pt x="87" y="50"/>
                    <a:pt x="87" y="50"/>
                  </a:cubicBezTo>
                  <a:cubicBezTo>
                    <a:pt x="87" y="50"/>
                    <a:pt x="88" y="50"/>
                    <a:pt x="88" y="50"/>
                  </a:cubicBezTo>
                  <a:cubicBezTo>
                    <a:pt x="88" y="50"/>
                    <a:pt x="88" y="50"/>
                    <a:pt x="88" y="5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14" name="Group 58"/>
          <p:cNvGrpSpPr>
            <a:grpSpLocks noChangeAspect="1"/>
          </p:cNvGrpSpPr>
          <p:nvPr/>
        </p:nvGrpSpPr>
        <p:grpSpPr>
          <a:xfrm>
            <a:off x="273050" y="4771888"/>
            <a:ext cx="1619745" cy="1440000"/>
            <a:chOff x="5218113" y="4711701"/>
            <a:chExt cx="1230313" cy="1093787"/>
          </a:xfrm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478463" y="4711701"/>
              <a:ext cx="377825" cy="1065213"/>
            </a:xfrm>
            <a:custGeom>
              <a:avLst/>
              <a:gdLst/>
              <a:ahLst/>
              <a:cxnLst>
                <a:cxn ang="0">
                  <a:pos x="4" y="173"/>
                </a:cxn>
                <a:cxn ang="0">
                  <a:pos x="17" y="110"/>
                </a:cxn>
                <a:cxn ang="0">
                  <a:pos x="57" y="77"/>
                </a:cxn>
                <a:cxn ang="0">
                  <a:pos x="61" y="53"/>
                </a:cxn>
                <a:cxn ang="0">
                  <a:pos x="55" y="27"/>
                </a:cxn>
                <a:cxn ang="0">
                  <a:pos x="64" y="6"/>
                </a:cxn>
                <a:cxn ang="0">
                  <a:pos x="71" y="2"/>
                </a:cxn>
                <a:cxn ang="0">
                  <a:pos x="93" y="2"/>
                </a:cxn>
                <a:cxn ang="0">
                  <a:pos x="108" y="32"/>
                </a:cxn>
                <a:cxn ang="0">
                  <a:pos x="100" y="60"/>
                </a:cxn>
                <a:cxn ang="0">
                  <a:pos x="125" y="88"/>
                </a:cxn>
                <a:cxn ang="0">
                  <a:pos x="152" y="138"/>
                </a:cxn>
                <a:cxn ang="0">
                  <a:pos x="163" y="185"/>
                </a:cxn>
                <a:cxn ang="0">
                  <a:pos x="175" y="255"/>
                </a:cxn>
                <a:cxn ang="0">
                  <a:pos x="162" y="279"/>
                </a:cxn>
                <a:cxn ang="0">
                  <a:pos x="155" y="261"/>
                </a:cxn>
                <a:cxn ang="0">
                  <a:pos x="151" y="222"/>
                </a:cxn>
                <a:cxn ang="0">
                  <a:pos x="130" y="170"/>
                </a:cxn>
                <a:cxn ang="0">
                  <a:pos x="132" y="208"/>
                </a:cxn>
                <a:cxn ang="0">
                  <a:pos x="138" y="232"/>
                </a:cxn>
                <a:cxn ang="0">
                  <a:pos x="140" y="240"/>
                </a:cxn>
                <a:cxn ang="0">
                  <a:pos x="143" y="250"/>
                </a:cxn>
                <a:cxn ang="0">
                  <a:pos x="146" y="270"/>
                </a:cxn>
                <a:cxn ang="0">
                  <a:pos x="151" y="307"/>
                </a:cxn>
                <a:cxn ang="0">
                  <a:pos x="158" y="354"/>
                </a:cxn>
                <a:cxn ang="0">
                  <a:pos x="146" y="404"/>
                </a:cxn>
                <a:cxn ang="0">
                  <a:pos x="141" y="443"/>
                </a:cxn>
                <a:cxn ang="0">
                  <a:pos x="151" y="472"/>
                </a:cxn>
                <a:cxn ang="0">
                  <a:pos x="122" y="477"/>
                </a:cxn>
                <a:cxn ang="0">
                  <a:pos x="106" y="438"/>
                </a:cxn>
                <a:cxn ang="0">
                  <a:pos x="109" y="392"/>
                </a:cxn>
                <a:cxn ang="0">
                  <a:pos x="112" y="367"/>
                </a:cxn>
                <a:cxn ang="0">
                  <a:pos x="98" y="318"/>
                </a:cxn>
                <a:cxn ang="0">
                  <a:pos x="85" y="354"/>
                </a:cxn>
                <a:cxn ang="0">
                  <a:pos x="85" y="406"/>
                </a:cxn>
                <a:cxn ang="0">
                  <a:pos x="92" y="453"/>
                </a:cxn>
                <a:cxn ang="0">
                  <a:pos x="86" y="485"/>
                </a:cxn>
                <a:cxn ang="0">
                  <a:pos x="50" y="499"/>
                </a:cxn>
                <a:cxn ang="0">
                  <a:pos x="53" y="466"/>
                </a:cxn>
                <a:cxn ang="0">
                  <a:pos x="49" y="411"/>
                </a:cxn>
                <a:cxn ang="0">
                  <a:pos x="45" y="367"/>
                </a:cxn>
                <a:cxn ang="0">
                  <a:pos x="39" y="312"/>
                </a:cxn>
                <a:cxn ang="0">
                  <a:pos x="32" y="249"/>
                </a:cxn>
                <a:cxn ang="0">
                  <a:pos x="32" y="225"/>
                </a:cxn>
                <a:cxn ang="0">
                  <a:pos x="38" y="174"/>
                </a:cxn>
                <a:cxn ang="0">
                  <a:pos x="24" y="182"/>
                </a:cxn>
                <a:cxn ang="0">
                  <a:pos x="22" y="241"/>
                </a:cxn>
                <a:cxn ang="0">
                  <a:pos x="23" y="275"/>
                </a:cxn>
                <a:cxn ang="0">
                  <a:pos x="4" y="279"/>
                </a:cxn>
                <a:cxn ang="0">
                  <a:pos x="163" y="270"/>
                </a:cxn>
                <a:cxn ang="0">
                  <a:pos x="160" y="270"/>
                </a:cxn>
                <a:cxn ang="0">
                  <a:pos x="105" y="21"/>
                </a:cxn>
                <a:cxn ang="0">
                  <a:pos x="55" y="15"/>
                </a:cxn>
                <a:cxn ang="0">
                  <a:pos x="55" y="15"/>
                </a:cxn>
                <a:cxn ang="0">
                  <a:pos x="58" y="8"/>
                </a:cxn>
                <a:cxn ang="0">
                  <a:pos x="76" y="1"/>
                </a:cxn>
              </a:cxnLst>
              <a:rect l="0" t="0" r="r" b="b"/>
              <a:pathLst>
                <a:path w="177" h="501">
                  <a:moveTo>
                    <a:pt x="2" y="243"/>
                  </a:moveTo>
                  <a:cubicBezTo>
                    <a:pt x="2" y="240"/>
                    <a:pt x="1" y="237"/>
                    <a:pt x="1" y="235"/>
                  </a:cubicBezTo>
                  <a:cubicBezTo>
                    <a:pt x="2" y="232"/>
                    <a:pt x="2" y="220"/>
                    <a:pt x="2" y="218"/>
                  </a:cubicBezTo>
                  <a:cubicBezTo>
                    <a:pt x="2" y="215"/>
                    <a:pt x="1" y="200"/>
                    <a:pt x="1" y="195"/>
                  </a:cubicBezTo>
                  <a:cubicBezTo>
                    <a:pt x="2" y="189"/>
                    <a:pt x="3" y="176"/>
                    <a:pt x="4" y="173"/>
                  </a:cubicBezTo>
                  <a:cubicBezTo>
                    <a:pt x="5" y="171"/>
                    <a:pt x="5" y="167"/>
                    <a:pt x="5" y="165"/>
                  </a:cubicBezTo>
                  <a:cubicBezTo>
                    <a:pt x="4" y="165"/>
                    <a:pt x="4" y="162"/>
                    <a:pt x="4" y="161"/>
                  </a:cubicBezTo>
                  <a:cubicBezTo>
                    <a:pt x="5" y="159"/>
                    <a:pt x="5" y="155"/>
                    <a:pt x="6" y="155"/>
                  </a:cubicBezTo>
                  <a:cubicBezTo>
                    <a:pt x="7" y="151"/>
                    <a:pt x="10" y="132"/>
                    <a:pt x="11" y="128"/>
                  </a:cubicBezTo>
                  <a:cubicBezTo>
                    <a:pt x="12" y="125"/>
                    <a:pt x="16" y="113"/>
                    <a:pt x="17" y="110"/>
                  </a:cubicBezTo>
                  <a:cubicBezTo>
                    <a:pt x="18" y="107"/>
                    <a:pt x="20" y="100"/>
                    <a:pt x="21" y="99"/>
                  </a:cubicBezTo>
                  <a:cubicBezTo>
                    <a:pt x="22" y="96"/>
                    <a:pt x="25" y="91"/>
                    <a:pt x="28" y="89"/>
                  </a:cubicBezTo>
                  <a:cubicBezTo>
                    <a:pt x="31" y="87"/>
                    <a:pt x="39" y="84"/>
                    <a:pt x="43" y="82"/>
                  </a:cubicBezTo>
                  <a:cubicBezTo>
                    <a:pt x="47" y="81"/>
                    <a:pt x="54" y="79"/>
                    <a:pt x="56" y="78"/>
                  </a:cubicBezTo>
                  <a:cubicBezTo>
                    <a:pt x="56" y="78"/>
                    <a:pt x="57" y="77"/>
                    <a:pt x="57" y="77"/>
                  </a:cubicBezTo>
                  <a:cubicBezTo>
                    <a:pt x="58" y="76"/>
                    <a:pt x="60" y="75"/>
                    <a:pt x="61" y="74"/>
                  </a:cubicBezTo>
                  <a:cubicBezTo>
                    <a:pt x="62" y="74"/>
                    <a:pt x="62" y="75"/>
                    <a:pt x="63" y="76"/>
                  </a:cubicBezTo>
                  <a:cubicBezTo>
                    <a:pt x="65" y="75"/>
                    <a:pt x="66" y="74"/>
                    <a:pt x="66" y="73"/>
                  </a:cubicBezTo>
                  <a:cubicBezTo>
                    <a:pt x="67" y="71"/>
                    <a:pt x="66" y="66"/>
                    <a:pt x="66" y="64"/>
                  </a:cubicBezTo>
                  <a:cubicBezTo>
                    <a:pt x="64" y="62"/>
                    <a:pt x="61" y="57"/>
                    <a:pt x="61" y="53"/>
                  </a:cubicBezTo>
                  <a:cubicBezTo>
                    <a:pt x="59" y="53"/>
                    <a:pt x="57" y="52"/>
                    <a:pt x="57" y="50"/>
                  </a:cubicBezTo>
                  <a:cubicBezTo>
                    <a:pt x="56" y="48"/>
                    <a:pt x="57" y="45"/>
                    <a:pt x="56" y="44"/>
                  </a:cubicBezTo>
                  <a:cubicBezTo>
                    <a:pt x="56" y="43"/>
                    <a:pt x="55" y="40"/>
                    <a:pt x="55" y="38"/>
                  </a:cubicBezTo>
                  <a:cubicBezTo>
                    <a:pt x="55" y="38"/>
                    <a:pt x="56" y="35"/>
                    <a:pt x="57" y="37"/>
                  </a:cubicBezTo>
                  <a:cubicBezTo>
                    <a:pt x="57" y="35"/>
                    <a:pt x="56" y="29"/>
                    <a:pt x="55" y="27"/>
                  </a:cubicBezTo>
                  <a:cubicBezTo>
                    <a:pt x="55" y="25"/>
                    <a:pt x="55" y="21"/>
                    <a:pt x="55" y="18"/>
                  </a:cubicBezTo>
                  <a:cubicBezTo>
                    <a:pt x="55" y="17"/>
                    <a:pt x="55" y="16"/>
                    <a:pt x="55" y="15"/>
                  </a:cubicBezTo>
                  <a:cubicBezTo>
                    <a:pt x="55" y="13"/>
                    <a:pt x="56" y="11"/>
                    <a:pt x="57" y="10"/>
                  </a:cubicBezTo>
                  <a:cubicBezTo>
                    <a:pt x="57" y="9"/>
                    <a:pt x="57" y="8"/>
                    <a:pt x="58" y="7"/>
                  </a:cubicBezTo>
                  <a:cubicBezTo>
                    <a:pt x="60" y="6"/>
                    <a:pt x="62" y="5"/>
                    <a:pt x="64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1" y="4"/>
                    <a:pt x="59" y="4"/>
                    <a:pt x="58" y="4"/>
                  </a:cubicBezTo>
                  <a:cubicBezTo>
                    <a:pt x="59" y="4"/>
                    <a:pt x="61" y="4"/>
                    <a:pt x="63" y="5"/>
                  </a:cubicBezTo>
                  <a:cubicBezTo>
                    <a:pt x="64" y="5"/>
                    <a:pt x="65" y="6"/>
                    <a:pt x="66" y="7"/>
                  </a:cubicBezTo>
                  <a:cubicBezTo>
                    <a:pt x="67" y="4"/>
                    <a:pt x="69" y="2"/>
                    <a:pt x="71" y="2"/>
                  </a:cubicBezTo>
                  <a:cubicBezTo>
                    <a:pt x="73" y="0"/>
                    <a:pt x="76" y="0"/>
                    <a:pt x="78" y="0"/>
                  </a:cubicBezTo>
                  <a:cubicBezTo>
                    <a:pt x="76" y="0"/>
                    <a:pt x="74" y="0"/>
                    <a:pt x="72" y="1"/>
                  </a:cubicBezTo>
                  <a:cubicBezTo>
                    <a:pt x="73" y="1"/>
                    <a:pt x="74" y="1"/>
                    <a:pt x="75" y="1"/>
                  </a:cubicBezTo>
                  <a:cubicBezTo>
                    <a:pt x="75" y="1"/>
                    <a:pt x="76" y="1"/>
                    <a:pt x="77" y="1"/>
                  </a:cubicBezTo>
                  <a:cubicBezTo>
                    <a:pt x="82" y="0"/>
                    <a:pt x="88" y="0"/>
                    <a:pt x="93" y="2"/>
                  </a:cubicBezTo>
                  <a:cubicBezTo>
                    <a:pt x="96" y="4"/>
                    <a:pt x="99" y="6"/>
                    <a:pt x="101" y="9"/>
                  </a:cubicBezTo>
                  <a:cubicBezTo>
                    <a:pt x="103" y="11"/>
                    <a:pt x="105" y="14"/>
                    <a:pt x="105" y="18"/>
                  </a:cubicBezTo>
                  <a:cubicBezTo>
                    <a:pt x="105" y="19"/>
                    <a:pt x="105" y="20"/>
                    <a:pt x="105" y="22"/>
                  </a:cubicBezTo>
                  <a:cubicBezTo>
                    <a:pt x="106" y="25"/>
                    <a:pt x="106" y="29"/>
                    <a:pt x="105" y="32"/>
                  </a:cubicBezTo>
                  <a:cubicBezTo>
                    <a:pt x="106" y="30"/>
                    <a:pt x="108" y="30"/>
                    <a:pt x="108" y="32"/>
                  </a:cubicBezTo>
                  <a:cubicBezTo>
                    <a:pt x="109" y="33"/>
                    <a:pt x="109" y="37"/>
                    <a:pt x="108" y="38"/>
                  </a:cubicBezTo>
                  <a:cubicBezTo>
                    <a:pt x="108" y="39"/>
                    <a:pt x="108" y="42"/>
                    <a:pt x="108" y="43"/>
                  </a:cubicBezTo>
                  <a:cubicBezTo>
                    <a:pt x="108" y="45"/>
                    <a:pt x="107" y="47"/>
                    <a:pt x="107" y="48"/>
                  </a:cubicBezTo>
                  <a:cubicBezTo>
                    <a:pt x="106" y="49"/>
                    <a:pt x="104" y="50"/>
                    <a:pt x="103" y="48"/>
                  </a:cubicBezTo>
                  <a:cubicBezTo>
                    <a:pt x="103" y="51"/>
                    <a:pt x="102" y="58"/>
                    <a:pt x="100" y="60"/>
                  </a:cubicBezTo>
                  <a:cubicBezTo>
                    <a:pt x="100" y="63"/>
                    <a:pt x="98" y="72"/>
                    <a:pt x="100" y="75"/>
                  </a:cubicBezTo>
                  <a:cubicBezTo>
                    <a:pt x="100" y="76"/>
                    <a:pt x="102" y="78"/>
                    <a:pt x="102" y="78"/>
                  </a:cubicBezTo>
                  <a:cubicBezTo>
                    <a:pt x="103" y="78"/>
                    <a:pt x="103" y="77"/>
                    <a:pt x="104" y="78"/>
                  </a:cubicBezTo>
                  <a:cubicBezTo>
                    <a:pt x="105" y="79"/>
                    <a:pt x="110" y="81"/>
                    <a:pt x="112" y="82"/>
                  </a:cubicBezTo>
                  <a:cubicBezTo>
                    <a:pt x="113" y="83"/>
                    <a:pt x="121" y="87"/>
                    <a:pt x="125" y="88"/>
                  </a:cubicBezTo>
                  <a:cubicBezTo>
                    <a:pt x="129" y="89"/>
                    <a:pt x="134" y="91"/>
                    <a:pt x="137" y="94"/>
                  </a:cubicBezTo>
                  <a:cubicBezTo>
                    <a:pt x="140" y="97"/>
                    <a:pt x="142" y="99"/>
                    <a:pt x="143" y="101"/>
                  </a:cubicBezTo>
                  <a:cubicBezTo>
                    <a:pt x="144" y="103"/>
                    <a:pt x="146" y="107"/>
                    <a:pt x="146" y="108"/>
                  </a:cubicBezTo>
                  <a:cubicBezTo>
                    <a:pt x="146" y="111"/>
                    <a:pt x="147" y="116"/>
                    <a:pt x="147" y="120"/>
                  </a:cubicBezTo>
                  <a:cubicBezTo>
                    <a:pt x="149" y="126"/>
                    <a:pt x="151" y="133"/>
                    <a:pt x="152" y="138"/>
                  </a:cubicBezTo>
                  <a:cubicBezTo>
                    <a:pt x="153" y="142"/>
                    <a:pt x="156" y="152"/>
                    <a:pt x="157" y="154"/>
                  </a:cubicBezTo>
                  <a:cubicBezTo>
                    <a:pt x="157" y="156"/>
                    <a:pt x="158" y="159"/>
                    <a:pt x="158" y="161"/>
                  </a:cubicBezTo>
                  <a:cubicBezTo>
                    <a:pt x="159" y="163"/>
                    <a:pt x="160" y="165"/>
                    <a:pt x="159" y="166"/>
                  </a:cubicBezTo>
                  <a:cubicBezTo>
                    <a:pt x="158" y="166"/>
                    <a:pt x="156" y="167"/>
                    <a:pt x="155" y="167"/>
                  </a:cubicBezTo>
                  <a:cubicBezTo>
                    <a:pt x="156" y="168"/>
                    <a:pt x="161" y="180"/>
                    <a:pt x="163" y="185"/>
                  </a:cubicBezTo>
                  <a:cubicBezTo>
                    <a:pt x="164" y="189"/>
                    <a:pt x="165" y="200"/>
                    <a:pt x="166" y="205"/>
                  </a:cubicBezTo>
                  <a:cubicBezTo>
                    <a:pt x="167" y="210"/>
                    <a:pt x="169" y="227"/>
                    <a:pt x="170" y="229"/>
                  </a:cubicBezTo>
                  <a:cubicBezTo>
                    <a:pt x="170" y="232"/>
                    <a:pt x="172" y="236"/>
                    <a:pt x="172" y="238"/>
                  </a:cubicBezTo>
                  <a:cubicBezTo>
                    <a:pt x="172" y="241"/>
                    <a:pt x="172" y="244"/>
                    <a:pt x="173" y="246"/>
                  </a:cubicBezTo>
                  <a:cubicBezTo>
                    <a:pt x="174" y="249"/>
                    <a:pt x="175" y="253"/>
                    <a:pt x="175" y="255"/>
                  </a:cubicBezTo>
                  <a:cubicBezTo>
                    <a:pt x="176" y="257"/>
                    <a:pt x="177" y="259"/>
                    <a:pt x="176" y="261"/>
                  </a:cubicBezTo>
                  <a:cubicBezTo>
                    <a:pt x="176" y="263"/>
                    <a:pt x="174" y="271"/>
                    <a:pt x="173" y="272"/>
                  </a:cubicBezTo>
                  <a:cubicBezTo>
                    <a:pt x="173" y="273"/>
                    <a:pt x="172" y="275"/>
                    <a:pt x="171" y="275"/>
                  </a:cubicBezTo>
                  <a:cubicBezTo>
                    <a:pt x="170" y="275"/>
                    <a:pt x="169" y="275"/>
                    <a:pt x="168" y="275"/>
                  </a:cubicBezTo>
                  <a:cubicBezTo>
                    <a:pt x="168" y="276"/>
                    <a:pt x="163" y="278"/>
                    <a:pt x="162" y="279"/>
                  </a:cubicBezTo>
                  <a:cubicBezTo>
                    <a:pt x="161" y="279"/>
                    <a:pt x="159" y="282"/>
                    <a:pt x="158" y="280"/>
                  </a:cubicBezTo>
                  <a:cubicBezTo>
                    <a:pt x="157" y="279"/>
                    <a:pt x="156" y="278"/>
                    <a:pt x="158" y="276"/>
                  </a:cubicBezTo>
                  <a:cubicBezTo>
                    <a:pt x="157" y="276"/>
                    <a:pt x="154" y="275"/>
                    <a:pt x="156" y="272"/>
                  </a:cubicBezTo>
                  <a:cubicBezTo>
                    <a:pt x="154" y="270"/>
                    <a:pt x="154" y="269"/>
                    <a:pt x="155" y="267"/>
                  </a:cubicBezTo>
                  <a:cubicBezTo>
                    <a:pt x="155" y="266"/>
                    <a:pt x="154" y="263"/>
                    <a:pt x="155" y="261"/>
                  </a:cubicBezTo>
                  <a:cubicBezTo>
                    <a:pt x="155" y="260"/>
                    <a:pt x="155" y="257"/>
                    <a:pt x="154" y="255"/>
                  </a:cubicBezTo>
                  <a:cubicBezTo>
                    <a:pt x="154" y="254"/>
                    <a:pt x="155" y="250"/>
                    <a:pt x="156" y="248"/>
                  </a:cubicBezTo>
                  <a:cubicBezTo>
                    <a:pt x="156" y="247"/>
                    <a:pt x="157" y="244"/>
                    <a:pt x="158" y="244"/>
                  </a:cubicBezTo>
                  <a:cubicBezTo>
                    <a:pt x="158" y="243"/>
                    <a:pt x="159" y="241"/>
                    <a:pt x="159" y="239"/>
                  </a:cubicBezTo>
                  <a:cubicBezTo>
                    <a:pt x="159" y="238"/>
                    <a:pt x="152" y="224"/>
                    <a:pt x="151" y="222"/>
                  </a:cubicBezTo>
                  <a:cubicBezTo>
                    <a:pt x="149" y="218"/>
                    <a:pt x="145" y="212"/>
                    <a:pt x="144" y="210"/>
                  </a:cubicBezTo>
                  <a:cubicBezTo>
                    <a:pt x="143" y="208"/>
                    <a:pt x="140" y="202"/>
                    <a:pt x="139" y="198"/>
                  </a:cubicBezTo>
                  <a:cubicBezTo>
                    <a:pt x="137" y="195"/>
                    <a:pt x="136" y="190"/>
                    <a:pt x="135" y="185"/>
                  </a:cubicBezTo>
                  <a:cubicBezTo>
                    <a:pt x="134" y="181"/>
                    <a:pt x="132" y="174"/>
                    <a:pt x="132" y="171"/>
                  </a:cubicBezTo>
                  <a:cubicBezTo>
                    <a:pt x="131" y="172"/>
                    <a:pt x="130" y="171"/>
                    <a:pt x="130" y="170"/>
                  </a:cubicBezTo>
                  <a:cubicBezTo>
                    <a:pt x="129" y="173"/>
                    <a:pt x="128" y="181"/>
                    <a:pt x="128" y="183"/>
                  </a:cubicBezTo>
                  <a:cubicBezTo>
                    <a:pt x="130" y="186"/>
                    <a:pt x="132" y="192"/>
                    <a:pt x="132" y="195"/>
                  </a:cubicBezTo>
                  <a:cubicBezTo>
                    <a:pt x="132" y="199"/>
                    <a:pt x="132" y="202"/>
                    <a:pt x="131" y="202"/>
                  </a:cubicBezTo>
                  <a:cubicBezTo>
                    <a:pt x="130" y="203"/>
                    <a:pt x="131" y="204"/>
                    <a:pt x="131" y="204"/>
                  </a:cubicBezTo>
                  <a:cubicBezTo>
                    <a:pt x="132" y="205"/>
                    <a:pt x="133" y="207"/>
                    <a:pt x="132" y="208"/>
                  </a:cubicBezTo>
                  <a:cubicBezTo>
                    <a:pt x="131" y="209"/>
                    <a:pt x="132" y="210"/>
                    <a:pt x="133" y="211"/>
                  </a:cubicBezTo>
                  <a:cubicBezTo>
                    <a:pt x="134" y="212"/>
                    <a:pt x="134" y="216"/>
                    <a:pt x="134" y="217"/>
                  </a:cubicBezTo>
                  <a:cubicBezTo>
                    <a:pt x="134" y="219"/>
                    <a:pt x="136" y="220"/>
                    <a:pt x="136" y="222"/>
                  </a:cubicBezTo>
                  <a:cubicBezTo>
                    <a:pt x="136" y="224"/>
                    <a:pt x="137" y="229"/>
                    <a:pt x="138" y="230"/>
                  </a:cubicBezTo>
                  <a:cubicBezTo>
                    <a:pt x="139" y="230"/>
                    <a:pt x="139" y="231"/>
                    <a:pt x="138" y="232"/>
                  </a:cubicBezTo>
                  <a:cubicBezTo>
                    <a:pt x="138" y="233"/>
                    <a:pt x="138" y="233"/>
                    <a:pt x="139" y="233"/>
                  </a:cubicBezTo>
                  <a:cubicBezTo>
                    <a:pt x="139" y="234"/>
                    <a:pt x="139" y="234"/>
                    <a:pt x="139" y="235"/>
                  </a:cubicBezTo>
                  <a:cubicBezTo>
                    <a:pt x="138" y="236"/>
                    <a:pt x="139" y="236"/>
                    <a:pt x="139" y="236"/>
                  </a:cubicBezTo>
                  <a:cubicBezTo>
                    <a:pt x="140" y="237"/>
                    <a:pt x="140" y="237"/>
                    <a:pt x="140" y="238"/>
                  </a:cubicBezTo>
                  <a:cubicBezTo>
                    <a:pt x="139" y="239"/>
                    <a:pt x="140" y="240"/>
                    <a:pt x="140" y="240"/>
                  </a:cubicBezTo>
                  <a:cubicBezTo>
                    <a:pt x="141" y="241"/>
                    <a:pt x="142" y="242"/>
                    <a:pt x="141" y="243"/>
                  </a:cubicBezTo>
                  <a:cubicBezTo>
                    <a:pt x="141" y="244"/>
                    <a:pt x="140" y="245"/>
                    <a:pt x="141" y="245"/>
                  </a:cubicBezTo>
                  <a:cubicBezTo>
                    <a:pt x="141" y="245"/>
                    <a:pt x="141" y="246"/>
                    <a:pt x="142" y="247"/>
                  </a:cubicBezTo>
                  <a:cubicBezTo>
                    <a:pt x="142" y="248"/>
                    <a:pt x="143" y="250"/>
                    <a:pt x="143" y="250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44" y="251"/>
                    <a:pt x="145" y="253"/>
                    <a:pt x="146" y="254"/>
                  </a:cubicBezTo>
                  <a:cubicBezTo>
                    <a:pt x="146" y="256"/>
                    <a:pt x="146" y="257"/>
                    <a:pt x="146" y="257"/>
                  </a:cubicBezTo>
                  <a:cubicBezTo>
                    <a:pt x="147" y="258"/>
                    <a:pt x="148" y="259"/>
                    <a:pt x="148" y="261"/>
                  </a:cubicBezTo>
                  <a:cubicBezTo>
                    <a:pt x="148" y="263"/>
                    <a:pt x="147" y="266"/>
                    <a:pt x="147" y="267"/>
                  </a:cubicBezTo>
                  <a:cubicBezTo>
                    <a:pt x="146" y="268"/>
                    <a:pt x="146" y="269"/>
                    <a:pt x="146" y="270"/>
                  </a:cubicBezTo>
                  <a:cubicBezTo>
                    <a:pt x="146" y="273"/>
                    <a:pt x="148" y="276"/>
                    <a:pt x="148" y="279"/>
                  </a:cubicBezTo>
                  <a:cubicBezTo>
                    <a:pt x="147" y="281"/>
                    <a:pt x="147" y="282"/>
                    <a:pt x="148" y="284"/>
                  </a:cubicBezTo>
                  <a:cubicBezTo>
                    <a:pt x="149" y="286"/>
                    <a:pt x="149" y="291"/>
                    <a:pt x="149" y="294"/>
                  </a:cubicBezTo>
                  <a:cubicBezTo>
                    <a:pt x="149" y="296"/>
                    <a:pt x="149" y="299"/>
                    <a:pt x="149" y="301"/>
                  </a:cubicBezTo>
                  <a:cubicBezTo>
                    <a:pt x="150" y="303"/>
                    <a:pt x="151" y="305"/>
                    <a:pt x="151" y="307"/>
                  </a:cubicBezTo>
                  <a:cubicBezTo>
                    <a:pt x="151" y="310"/>
                    <a:pt x="151" y="314"/>
                    <a:pt x="151" y="316"/>
                  </a:cubicBezTo>
                  <a:cubicBezTo>
                    <a:pt x="152" y="317"/>
                    <a:pt x="154" y="324"/>
                    <a:pt x="154" y="326"/>
                  </a:cubicBezTo>
                  <a:cubicBezTo>
                    <a:pt x="154" y="329"/>
                    <a:pt x="154" y="332"/>
                    <a:pt x="154" y="334"/>
                  </a:cubicBezTo>
                  <a:cubicBezTo>
                    <a:pt x="155" y="336"/>
                    <a:pt x="155" y="339"/>
                    <a:pt x="155" y="341"/>
                  </a:cubicBezTo>
                  <a:cubicBezTo>
                    <a:pt x="156" y="343"/>
                    <a:pt x="158" y="352"/>
                    <a:pt x="158" y="354"/>
                  </a:cubicBezTo>
                  <a:cubicBezTo>
                    <a:pt x="158" y="356"/>
                    <a:pt x="158" y="365"/>
                    <a:pt x="157" y="368"/>
                  </a:cubicBezTo>
                  <a:cubicBezTo>
                    <a:pt x="156" y="370"/>
                    <a:pt x="155" y="370"/>
                    <a:pt x="154" y="371"/>
                  </a:cubicBezTo>
                  <a:cubicBezTo>
                    <a:pt x="153" y="375"/>
                    <a:pt x="154" y="380"/>
                    <a:pt x="152" y="383"/>
                  </a:cubicBezTo>
                  <a:cubicBezTo>
                    <a:pt x="152" y="387"/>
                    <a:pt x="150" y="392"/>
                    <a:pt x="150" y="394"/>
                  </a:cubicBezTo>
                  <a:cubicBezTo>
                    <a:pt x="149" y="396"/>
                    <a:pt x="146" y="402"/>
                    <a:pt x="146" y="404"/>
                  </a:cubicBezTo>
                  <a:cubicBezTo>
                    <a:pt x="145" y="405"/>
                    <a:pt x="144" y="410"/>
                    <a:pt x="143" y="412"/>
                  </a:cubicBezTo>
                  <a:cubicBezTo>
                    <a:pt x="142" y="414"/>
                    <a:pt x="140" y="418"/>
                    <a:pt x="140" y="422"/>
                  </a:cubicBezTo>
                  <a:cubicBezTo>
                    <a:pt x="141" y="427"/>
                    <a:pt x="141" y="432"/>
                    <a:pt x="142" y="434"/>
                  </a:cubicBezTo>
                  <a:cubicBezTo>
                    <a:pt x="144" y="436"/>
                    <a:pt x="145" y="441"/>
                    <a:pt x="145" y="442"/>
                  </a:cubicBezTo>
                  <a:cubicBezTo>
                    <a:pt x="144" y="443"/>
                    <a:pt x="142" y="443"/>
                    <a:pt x="141" y="443"/>
                  </a:cubicBezTo>
                  <a:cubicBezTo>
                    <a:pt x="141" y="446"/>
                    <a:pt x="140" y="449"/>
                    <a:pt x="139" y="450"/>
                  </a:cubicBezTo>
                  <a:cubicBezTo>
                    <a:pt x="138" y="452"/>
                    <a:pt x="140" y="454"/>
                    <a:pt x="139" y="455"/>
                  </a:cubicBezTo>
                  <a:cubicBezTo>
                    <a:pt x="140" y="458"/>
                    <a:pt x="142" y="459"/>
                    <a:pt x="142" y="460"/>
                  </a:cubicBezTo>
                  <a:cubicBezTo>
                    <a:pt x="142" y="462"/>
                    <a:pt x="144" y="463"/>
                    <a:pt x="144" y="465"/>
                  </a:cubicBezTo>
                  <a:cubicBezTo>
                    <a:pt x="146" y="467"/>
                    <a:pt x="150" y="470"/>
                    <a:pt x="151" y="472"/>
                  </a:cubicBezTo>
                  <a:cubicBezTo>
                    <a:pt x="153" y="474"/>
                    <a:pt x="155" y="478"/>
                    <a:pt x="155" y="480"/>
                  </a:cubicBezTo>
                  <a:cubicBezTo>
                    <a:pt x="156" y="482"/>
                    <a:pt x="156" y="486"/>
                    <a:pt x="154" y="487"/>
                  </a:cubicBezTo>
                  <a:cubicBezTo>
                    <a:pt x="152" y="488"/>
                    <a:pt x="144" y="490"/>
                    <a:pt x="142" y="490"/>
                  </a:cubicBezTo>
                  <a:cubicBezTo>
                    <a:pt x="140" y="490"/>
                    <a:pt x="135" y="490"/>
                    <a:pt x="131" y="488"/>
                  </a:cubicBezTo>
                  <a:cubicBezTo>
                    <a:pt x="127" y="486"/>
                    <a:pt x="124" y="484"/>
                    <a:pt x="122" y="477"/>
                  </a:cubicBezTo>
                  <a:cubicBezTo>
                    <a:pt x="120" y="470"/>
                    <a:pt x="118" y="467"/>
                    <a:pt x="114" y="466"/>
                  </a:cubicBezTo>
                  <a:cubicBezTo>
                    <a:pt x="111" y="465"/>
                    <a:pt x="109" y="466"/>
                    <a:pt x="107" y="464"/>
                  </a:cubicBezTo>
                  <a:cubicBezTo>
                    <a:pt x="105" y="463"/>
                    <a:pt x="103" y="460"/>
                    <a:pt x="103" y="459"/>
                  </a:cubicBezTo>
                  <a:cubicBezTo>
                    <a:pt x="103" y="458"/>
                    <a:pt x="103" y="453"/>
                    <a:pt x="105" y="451"/>
                  </a:cubicBezTo>
                  <a:cubicBezTo>
                    <a:pt x="105" y="448"/>
                    <a:pt x="104" y="439"/>
                    <a:pt x="106" y="438"/>
                  </a:cubicBezTo>
                  <a:cubicBezTo>
                    <a:pt x="105" y="433"/>
                    <a:pt x="103" y="429"/>
                    <a:pt x="105" y="427"/>
                  </a:cubicBezTo>
                  <a:cubicBezTo>
                    <a:pt x="106" y="425"/>
                    <a:pt x="108" y="421"/>
                    <a:pt x="108" y="418"/>
                  </a:cubicBezTo>
                  <a:cubicBezTo>
                    <a:pt x="108" y="416"/>
                    <a:pt x="107" y="408"/>
                    <a:pt x="108" y="406"/>
                  </a:cubicBezTo>
                  <a:cubicBezTo>
                    <a:pt x="109" y="404"/>
                    <a:pt x="110" y="402"/>
                    <a:pt x="109" y="400"/>
                  </a:cubicBezTo>
                  <a:cubicBezTo>
                    <a:pt x="108" y="398"/>
                    <a:pt x="107" y="394"/>
                    <a:pt x="109" y="392"/>
                  </a:cubicBezTo>
                  <a:cubicBezTo>
                    <a:pt x="111" y="391"/>
                    <a:pt x="112" y="389"/>
                    <a:pt x="111" y="388"/>
                  </a:cubicBezTo>
                  <a:cubicBezTo>
                    <a:pt x="111" y="387"/>
                    <a:pt x="110" y="385"/>
                    <a:pt x="111" y="384"/>
                  </a:cubicBezTo>
                  <a:cubicBezTo>
                    <a:pt x="111" y="381"/>
                    <a:pt x="111" y="375"/>
                    <a:pt x="112" y="374"/>
                  </a:cubicBezTo>
                  <a:cubicBezTo>
                    <a:pt x="112" y="373"/>
                    <a:pt x="114" y="371"/>
                    <a:pt x="114" y="370"/>
                  </a:cubicBezTo>
                  <a:cubicBezTo>
                    <a:pt x="114" y="368"/>
                    <a:pt x="112" y="368"/>
                    <a:pt x="112" y="367"/>
                  </a:cubicBezTo>
                  <a:cubicBezTo>
                    <a:pt x="112" y="365"/>
                    <a:pt x="112" y="363"/>
                    <a:pt x="113" y="362"/>
                  </a:cubicBezTo>
                  <a:cubicBezTo>
                    <a:pt x="115" y="360"/>
                    <a:pt x="114" y="357"/>
                    <a:pt x="114" y="355"/>
                  </a:cubicBezTo>
                  <a:cubicBezTo>
                    <a:pt x="111" y="355"/>
                    <a:pt x="110" y="353"/>
                    <a:pt x="109" y="349"/>
                  </a:cubicBezTo>
                  <a:cubicBezTo>
                    <a:pt x="109" y="345"/>
                    <a:pt x="104" y="337"/>
                    <a:pt x="102" y="333"/>
                  </a:cubicBezTo>
                  <a:cubicBezTo>
                    <a:pt x="101" y="328"/>
                    <a:pt x="99" y="321"/>
                    <a:pt x="98" y="318"/>
                  </a:cubicBezTo>
                  <a:cubicBezTo>
                    <a:pt x="97" y="315"/>
                    <a:pt x="93" y="307"/>
                    <a:pt x="91" y="304"/>
                  </a:cubicBezTo>
                  <a:cubicBezTo>
                    <a:pt x="91" y="310"/>
                    <a:pt x="91" y="317"/>
                    <a:pt x="90" y="319"/>
                  </a:cubicBezTo>
                  <a:cubicBezTo>
                    <a:pt x="89" y="322"/>
                    <a:pt x="87" y="328"/>
                    <a:pt x="87" y="330"/>
                  </a:cubicBezTo>
                  <a:cubicBezTo>
                    <a:pt x="86" y="333"/>
                    <a:pt x="85" y="341"/>
                    <a:pt x="86" y="344"/>
                  </a:cubicBezTo>
                  <a:cubicBezTo>
                    <a:pt x="86" y="347"/>
                    <a:pt x="85" y="351"/>
                    <a:pt x="85" y="354"/>
                  </a:cubicBezTo>
                  <a:cubicBezTo>
                    <a:pt x="85" y="357"/>
                    <a:pt x="86" y="361"/>
                    <a:pt x="84" y="364"/>
                  </a:cubicBezTo>
                  <a:cubicBezTo>
                    <a:pt x="83" y="366"/>
                    <a:pt x="82" y="368"/>
                    <a:pt x="81" y="368"/>
                  </a:cubicBezTo>
                  <a:cubicBezTo>
                    <a:pt x="81" y="371"/>
                    <a:pt x="84" y="378"/>
                    <a:pt x="84" y="380"/>
                  </a:cubicBezTo>
                  <a:cubicBezTo>
                    <a:pt x="85" y="383"/>
                    <a:pt x="85" y="391"/>
                    <a:pt x="85" y="393"/>
                  </a:cubicBezTo>
                  <a:cubicBezTo>
                    <a:pt x="85" y="395"/>
                    <a:pt x="85" y="403"/>
                    <a:pt x="85" y="406"/>
                  </a:cubicBezTo>
                  <a:cubicBezTo>
                    <a:pt x="86" y="408"/>
                    <a:pt x="87" y="410"/>
                    <a:pt x="86" y="412"/>
                  </a:cubicBezTo>
                  <a:cubicBezTo>
                    <a:pt x="87" y="414"/>
                    <a:pt x="88" y="421"/>
                    <a:pt x="88" y="422"/>
                  </a:cubicBezTo>
                  <a:cubicBezTo>
                    <a:pt x="88" y="424"/>
                    <a:pt x="89" y="428"/>
                    <a:pt x="89" y="430"/>
                  </a:cubicBezTo>
                  <a:cubicBezTo>
                    <a:pt x="89" y="431"/>
                    <a:pt x="92" y="437"/>
                    <a:pt x="92" y="440"/>
                  </a:cubicBezTo>
                  <a:cubicBezTo>
                    <a:pt x="93" y="444"/>
                    <a:pt x="92" y="451"/>
                    <a:pt x="92" y="453"/>
                  </a:cubicBezTo>
                  <a:cubicBezTo>
                    <a:pt x="92" y="456"/>
                    <a:pt x="93" y="455"/>
                    <a:pt x="93" y="457"/>
                  </a:cubicBezTo>
                  <a:cubicBezTo>
                    <a:pt x="93" y="459"/>
                    <a:pt x="92" y="462"/>
                    <a:pt x="92" y="464"/>
                  </a:cubicBezTo>
                  <a:cubicBezTo>
                    <a:pt x="92" y="467"/>
                    <a:pt x="92" y="470"/>
                    <a:pt x="90" y="472"/>
                  </a:cubicBezTo>
                  <a:cubicBezTo>
                    <a:pt x="87" y="475"/>
                    <a:pt x="85" y="479"/>
                    <a:pt x="84" y="479"/>
                  </a:cubicBezTo>
                  <a:cubicBezTo>
                    <a:pt x="85" y="481"/>
                    <a:pt x="86" y="484"/>
                    <a:pt x="86" y="485"/>
                  </a:cubicBezTo>
                  <a:cubicBezTo>
                    <a:pt x="86" y="487"/>
                    <a:pt x="86" y="489"/>
                    <a:pt x="85" y="489"/>
                  </a:cubicBezTo>
                  <a:cubicBezTo>
                    <a:pt x="83" y="490"/>
                    <a:pt x="80" y="490"/>
                    <a:pt x="79" y="490"/>
                  </a:cubicBezTo>
                  <a:cubicBezTo>
                    <a:pt x="79" y="493"/>
                    <a:pt x="79" y="496"/>
                    <a:pt x="78" y="497"/>
                  </a:cubicBezTo>
                  <a:cubicBezTo>
                    <a:pt x="77" y="498"/>
                    <a:pt x="75" y="501"/>
                    <a:pt x="66" y="501"/>
                  </a:cubicBezTo>
                  <a:cubicBezTo>
                    <a:pt x="57" y="501"/>
                    <a:pt x="52" y="501"/>
                    <a:pt x="50" y="499"/>
                  </a:cubicBezTo>
                  <a:cubicBezTo>
                    <a:pt x="47" y="497"/>
                    <a:pt x="46" y="495"/>
                    <a:pt x="47" y="489"/>
                  </a:cubicBezTo>
                  <a:cubicBezTo>
                    <a:pt x="49" y="484"/>
                    <a:pt x="51" y="483"/>
                    <a:pt x="52" y="482"/>
                  </a:cubicBezTo>
                  <a:cubicBezTo>
                    <a:pt x="54" y="481"/>
                    <a:pt x="57" y="479"/>
                    <a:pt x="57" y="477"/>
                  </a:cubicBezTo>
                  <a:cubicBezTo>
                    <a:pt x="56" y="477"/>
                    <a:pt x="55" y="473"/>
                    <a:pt x="56" y="472"/>
                  </a:cubicBezTo>
                  <a:cubicBezTo>
                    <a:pt x="54" y="469"/>
                    <a:pt x="53" y="467"/>
                    <a:pt x="53" y="466"/>
                  </a:cubicBezTo>
                  <a:cubicBezTo>
                    <a:pt x="53" y="465"/>
                    <a:pt x="54" y="464"/>
                    <a:pt x="55" y="464"/>
                  </a:cubicBezTo>
                  <a:cubicBezTo>
                    <a:pt x="56" y="462"/>
                    <a:pt x="56" y="461"/>
                    <a:pt x="55" y="460"/>
                  </a:cubicBezTo>
                  <a:cubicBezTo>
                    <a:pt x="53" y="459"/>
                    <a:pt x="50" y="460"/>
                    <a:pt x="49" y="455"/>
                  </a:cubicBezTo>
                  <a:cubicBezTo>
                    <a:pt x="47" y="450"/>
                    <a:pt x="48" y="438"/>
                    <a:pt x="48" y="433"/>
                  </a:cubicBezTo>
                  <a:cubicBezTo>
                    <a:pt x="48" y="427"/>
                    <a:pt x="48" y="416"/>
                    <a:pt x="49" y="411"/>
                  </a:cubicBezTo>
                  <a:cubicBezTo>
                    <a:pt x="49" y="406"/>
                    <a:pt x="50" y="400"/>
                    <a:pt x="50" y="399"/>
                  </a:cubicBezTo>
                  <a:cubicBezTo>
                    <a:pt x="51" y="397"/>
                    <a:pt x="49" y="396"/>
                    <a:pt x="49" y="395"/>
                  </a:cubicBezTo>
                  <a:cubicBezTo>
                    <a:pt x="50" y="393"/>
                    <a:pt x="49" y="388"/>
                    <a:pt x="49" y="386"/>
                  </a:cubicBezTo>
                  <a:cubicBezTo>
                    <a:pt x="49" y="384"/>
                    <a:pt x="47" y="377"/>
                    <a:pt x="47" y="376"/>
                  </a:cubicBezTo>
                  <a:cubicBezTo>
                    <a:pt x="47" y="374"/>
                    <a:pt x="45" y="368"/>
                    <a:pt x="45" y="367"/>
                  </a:cubicBezTo>
                  <a:cubicBezTo>
                    <a:pt x="45" y="366"/>
                    <a:pt x="45" y="364"/>
                    <a:pt x="44" y="363"/>
                  </a:cubicBezTo>
                  <a:cubicBezTo>
                    <a:pt x="43" y="362"/>
                    <a:pt x="41" y="359"/>
                    <a:pt x="42" y="357"/>
                  </a:cubicBezTo>
                  <a:cubicBezTo>
                    <a:pt x="42" y="355"/>
                    <a:pt x="41" y="346"/>
                    <a:pt x="41" y="343"/>
                  </a:cubicBezTo>
                  <a:cubicBezTo>
                    <a:pt x="41" y="340"/>
                    <a:pt x="41" y="329"/>
                    <a:pt x="41" y="326"/>
                  </a:cubicBezTo>
                  <a:cubicBezTo>
                    <a:pt x="40" y="324"/>
                    <a:pt x="40" y="315"/>
                    <a:pt x="39" y="312"/>
                  </a:cubicBezTo>
                  <a:cubicBezTo>
                    <a:pt x="39" y="309"/>
                    <a:pt x="39" y="306"/>
                    <a:pt x="39" y="305"/>
                  </a:cubicBezTo>
                  <a:cubicBezTo>
                    <a:pt x="39" y="304"/>
                    <a:pt x="38" y="300"/>
                    <a:pt x="38" y="299"/>
                  </a:cubicBezTo>
                  <a:cubicBezTo>
                    <a:pt x="38" y="297"/>
                    <a:pt x="38" y="293"/>
                    <a:pt x="38" y="291"/>
                  </a:cubicBezTo>
                  <a:cubicBezTo>
                    <a:pt x="36" y="287"/>
                    <a:pt x="33" y="278"/>
                    <a:pt x="32" y="275"/>
                  </a:cubicBezTo>
                  <a:cubicBezTo>
                    <a:pt x="32" y="272"/>
                    <a:pt x="31" y="252"/>
                    <a:pt x="32" y="249"/>
                  </a:cubicBezTo>
                  <a:cubicBezTo>
                    <a:pt x="31" y="245"/>
                    <a:pt x="30" y="243"/>
                    <a:pt x="29" y="242"/>
                  </a:cubicBezTo>
                  <a:cubicBezTo>
                    <a:pt x="28" y="242"/>
                    <a:pt x="28" y="238"/>
                    <a:pt x="29" y="237"/>
                  </a:cubicBezTo>
                  <a:cubicBezTo>
                    <a:pt x="30" y="235"/>
                    <a:pt x="32" y="233"/>
                    <a:pt x="33" y="233"/>
                  </a:cubicBezTo>
                  <a:cubicBezTo>
                    <a:pt x="35" y="233"/>
                    <a:pt x="35" y="231"/>
                    <a:pt x="34" y="230"/>
                  </a:cubicBezTo>
                  <a:cubicBezTo>
                    <a:pt x="33" y="230"/>
                    <a:pt x="31" y="228"/>
                    <a:pt x="32" y="225"/>
                  </a:cubicBezTo>
                  <a:cubicBezTo>
                    <a:pt x="34" y="223"/>
                    <a:pt x="34" y="217"/>
                    <a:pt x="36" y="215"/>
                  </a:cubicBezTo>
                  <a:cubicBezTo>
                    <a:pt x="35" y="213"/>
                    <a:pt x="34" y="211"/>
                    <a:pt x="34" y="206"/>
                  </a:cubicBezTo>
                  <a:cubicBezTo>
                    <a:pt x="34" y="202"/>
                    <a:pt x="35" y="201"/>
                    <a:pt x="35" y="197"/>
                  </a:cubicBezTo>
                  <a:cubicBezTo>
                    <a:pt x="35" y="193"/>
                    <a:pt x="37" y="187"/>
                    <a:pt x="37" y="184"/>
                  </a:cubicBezTo>
                  <a:cubicBezTo>
                    <a:pt x="38" y="180"/>
                    <a:pt x="39" y="178"/>
                    <a:pt x="38" y="174"/>
                  </a:cubicBezTo>
                  <a:cubicBezTo>
                    <a:pt x="38" y="170"/>
                    <a:pt x="37" y="160"/>
                    <a:pt x="36" y="158"/>
                  </a:cubicBezTo>
                  <a:cubicBezTo>
                    <a:pt x="35" y="161"/>
                    <a:pt x="34" y="164"/>
                    <a:pt x="33" y="165"/>
                  </a:cubicBezTo>
                  <a:cubicBezTo>
                    <a:pt x="32" y="166"/>
                    <a:pt x="30" y="167"/>
                    <a:pt x="28" y="167"/>
                  </a:cubicBezTo>
                  <a:cubicBezTo>
                    <a:pt x="27" y="170"/>
                    <a:pt x="26" y="175"/>
                    <a:pt x="25" y="177"/>
                  </a:cubicBezTo>
                  <a:cubicBezTo>
                    <a:pt x="25" y="178"/>
                    <a:pt x="24" y="179"/>
                    <a:pt x="24" y="182"/>
                  </a:cubicBezTo>
                  <a:cubicBezTo>
                    <a:pt x="24" y="185"/>
                    <a:pt x="23" y="196"/>
                    <a:pt x="23" y="199"/>
                  </a:cubicBezTo>
                  <a:cubicBezTo>
                    <a:pt x="22" y="203"/>
                    <a:pt x="20" y="210"/>
                    <a:pt x="19" y="214"/>
                  </a:cubicBezTo>
                  <a:cubicBezTo>
                    <a:pt x="19" y="219"/>
                    <a:pt x="18" y="223"/>
                    <a:pt x="19" y="225"/>
                  </a:cubicBezTo>
                  <a:cubicBezTo>
                    <a:pt x="19" y="226"/>
                    <a:pt x="19" y="233"/>
                    <a:pt x="19" y="234"/>
                  </a:cubicBezTo>
                  <a:cubicBezTo>
                    <a:pt x="19" y="235"/>
                    <a:pt x="20" y="239"/>
                    <a:pt x="22" y="241"/>
                  </a:cubicBezTo>
                  <a:cubicBezTo>
                    <a:pt x="24" y="243"/>
                    <a:pt x="27" y="249"/>
                    <a:pt x="28" y="251"/>
                  </a:cubicBezTo>
                  <a:cubicBezTo>
                    <a:pt x="29" y="252"/>
                    <a:pt x="29" y="256"/>
                    <a:pt x="29" y="258"/>
                  </a:cubicBezTo>
                  <a:cubicBezTo>
                    <a:pt x="29" y="259"/>
                    <a:pt x="30" y="264"/>
                    <a:pt x="27" y="264"/>
                  </a:cubicBezTo>
                  <a:cubicBezTo>
                    <a:pt x="25" y="264"/>
                    <a:pt x="23" y="269"/>
                    <a:pt x="23" y="270"/>
                  </a:cubicBezTo>
                  <a:cubicBezTo>
                    <a:pt x="23" y="271"/>
                    <a:pt x="24" y="274"/>
                    <a:pt x="23" y="275"/>
                  </a:cubicBezTo>
                  <a:cubicBezTo>
                    <a:pt x="22" y="276"/>
                    <a:pt x="20" y="278"/>
                    <a:pt x="18" y="276"/>
                  </a:cubicBezTo>
                  <a:cubicBezTo>
                    <a:pt x="17" y="278"/>
                    <a:pt x="14" y="278"/>
                    <a:pt x="13" y="277"/>
                  </a:cubicBezTo>
                  <a:cubicBezTo>
                    <a:pt x="12" y="278"/>
                    <a:pt x="9" y="279"/>
                    <a:pt x="7" y="276"/>
                  </a:cubicBezTo>
                  <a:cubicBezTo>
                    <a:pt x="7" y="278"/>
                    <a:pt x="7" y="280"/>
                    <a:pt x="7" y="281"/>
                  </a:cubicBezTo>
                  <a:cubicBezTo>
                    <a:pt x="6" y="281"/>
                    <a:pt x="4" y="281"/>
                    <a:pt x="4" y="279"/>
                  </a:cubicBezTo>
                  <a:cubicBezTo>
                    <a:pt x="3" y="276"/>
                    <a:pt x="1" y="274"/>
                    <a:pt x="1" y="273"/>
                  </a:cubicBezTo>
                  <a:cubicBezTo>
                    <a:pt x="0" y="271"/>
                    <a:pt x="0" y="267"/>
                    <a:pt x="0" y="265"/>
                  </a:cubicBezTo>
                  <a:cubicBezTo>
                    <a:pt x="0" y="262"/>
                    <a:pt x="1" y="254"/>
                    <a:pt x="1" y="252"/>
                  </a:cubicBezTo>
                  <a:cubicBezTo>
                    <a:pt x="1" y="250"/>
                    <a:pt x="2" y="245"/>
                    <a:pt x="2" y="243"/>
                  </a:cubicBezTo>
                  <a:close/>
                  <a:moveTo>
                    <a:pt x="163" y="270"/>
                  </a:moveTo>
                  <a:cubicBezTo>
                    <a:pt x="163" y="270"/>
                    <a:pt x="164" y="269"/>
                    <a:pt x="164" y="268"/>
                  </a:cubicBezTo>
                  <a:cubicBezTo>
                    <a:pt x="164" y="267"/>
                    <a:pt x="164" y="262"/>
                    <a:pt x="164" y="260"/>
                  </a:cubicBezTo>
                  <a:cubicBezTo>
                    <a:pt x="164" y="259"/>
                    <a:pt x="162" y="259"/>
                    <a:pt x="161" y="259"/>
                  </a:cubicBezTo>
                  <a:cubicBezTo>
                    <a:pt x="161" y="261"/>
                    <a:pt x="160" y="263"/>
                    <a:pt x="161" y="264"/>
                  </a:cubicBezTo>
                  <a:cubicBezTo>
                    <a:pt x="161" y="265"/>
                    <a:pt x="161" y="268"/>
                    <a:pt x="160" y="270"/>
                  </a:cubicBezTo>
                  <a:cubicBezTo>
                    <a:pt x="161" y="270"/>
                    <a:pt x="162" y="270"/>
                    <a:pt x="163" y="270"/>
                  </a:cubicBezTo>
                  <a:close/>
                  <a:moveTo>
                    <a:pt x="105" y="21"/>
                  </a:moveTo>
                  <a:cubicBezTo>
                    <a:pt x="105" y="20"/>
                    <a:pt x="105" y="19"/>
                    <a:pt x="105" y="18"/>
                  </a:cubicBezTo>
                  <a:cubicBezTo>
                    <a:pt x="105" y="15"/>
                    <a:pt x="104" y="13"/>
                    <a:pt x="102" y="12"/>
                  </a:cubicBezTo>
                  <a:cubicBezTo>
                    <a:pt x="103" y="15"/>
                    <a:pt x="105" y="18"/>
                    <a:pt x="105" y="21"/>
                  </a:cubicBezTo>
                  <a:close/>
                  <a:moveTo>
                    <a:pt x="60" y="9"/>
                  </a:moveTo>
                  <a:cubicBezTo>
                    <a:pt x="59" y="9"/>
                    <a:pt x="58" y="10"/>
                    <a:pt x="57" y="11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1"/>
                    <a:pt x="59" y="10"/>
                    <a:pt x="60" y="9"/>
                  </a:cubicBezTo>
                  <a:close/>
                  <a:moveTo>
                    <a:pt x="55" y="15"/>
                  </a:moveTo>
                  <a:cubicBezTo>
                    <a:pt x="55" y="16"/>
                    <a:pt x="55" y="16"/>
                    <a:pt x="55" y="17"/>
                  </a:cubicBezTo>
                  <a:cubicBezTo>
                    <a:pt x="55" y="16"/>
                    <a:pt x="56" y="15"/>
                    <a:pt x="56" y="15"/>
                  </a:cubicBezTo>
                  <a:cubicBezTo>
                    <a:pt x="56" y="14"/>
                    <a:pt x="56" y="14"/>
                    <a:pt x="57" y="13"/>
                  </a:cubicBezTo>
                  <a:cubicBezTo>
                    <a:pt x="57" y="13"/>
                    <a:pt x="57" y="12"/>
                    <a:pt x="57" y="11"/>
                  </a:cubicBezTo>
                  <a:cubicBezTo>
                    <a:pt x="56" y="12"/>
                    <a:pt x="55" y="14"/>
                    <a:pt x="55" y="15"/>
                  </a:cubicBezTo>
                  <a:close/>
                  <a:moveTo>
                    <a:pt x="58" y="8"/>
                  </a:moveTo>
                  <a:cubicBezTo>
                    <a:pt x="58" y="8"/>
                    <a:pt x="57" y="9"/>
                    <a:pt x="57" y="10"/>
                  </a:cubicBezTo>
                  <a:cubicBezTo>
                    <a:pt x="59" y="8"/>
                    <a:pt x="61" y="7"/>
                    <a:pt x="64" y="7"/>
                  </a:cubicBezTo>
                  <a:cubicBezTo>
                    <a:pt x="64" y="7"/>
                    <a:pt x="64" y="7"/>
                    <a:pt x="65" y="7"/>
                  </a:cubicBezTo>
                  <a:cubicBezTo>
                    <a:pt x="63" y="6"/>
                    <a:pt x="60" y="6"/>
                    <a:pt x="58" y="8"/>
                  </a:cubicBezTo>
                  <a:close/>
                  <a:moveTo>
                    <a:pt x="76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3" y="1"/>
                    <a:pt x="71" y="2"/>
                    <a:pt x="70" y="3"/>
                  </a:cubicBezTo>
                  <a:cubicBezTo>
                    <a:pt x="69" y="4"/>
                    <a:pt x="69" y="4"/>
                    <a:pt x="68" y="5"/>
                  </a:cubicBezTo>
                  <a:cubicBezTo>
                    <a:pt x="70" y="3"/>
                    <a:pt x="73" y="2"/>
                    <a:pt x="7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5218113" y="5033963"/>
              <a:ext cx="266700" cy="771525"/>
            </a:xfrm>
            <a:custGeom>
              <a:avLst/>
              <a:gdLst/>
              <a:ahLst/>
              <a:cxnLst>
                <a:cxn ang="0">
                  <a:pos x="3" y="188"/>
                </a:cxn>
                <a:cxn ang="0">
                  <a:pos x="5" y="132"/>
                </a:cxn>
                <a:cxn ang="0">
                  <a:pos x="3" y="123"/>
                </a:cxn>
                <a:cxn ang="0">
                  <a:pos x="14" y="82"/>
                </a:cxn>
                <a:cxn ang="0">
                  <a:pos x="27" y="71"/>
                </a:cxn>
                <a:cxn ang="0">
                  <a:pos x="37" y="61"/>
                </a:cxn>
                <a:cxn ang="0">
                  <a:pos x="24" y="43"/>
                </a:cxn>
                <a:cxn ang="0">
                  <a:pos x="26" y="25"/>
                </a:cxn>
                <a:cxn ang="0">
                  <a:pos x="26" y="24"/>
                </a:cxn>
                <a:cxn ang="0">
                  <a:pos x="31" y="10"/>
                </a:cxn>
                <a:cxn ang="0">
                  <a:pos x="34" y="8"/>
                </a:cxn>
                <a:cxn ang="0">
                  <a:pos x="40" y="3"/>
                </a:cxn>
                <a:cxn ang="0">
                  <a:pos x="47" y="3"/>
                </a:cxn>
                <a:cxn ang="0">
                  <a:pos x="48" y="4"/>
                </a:cxn>
                <a:cxn ang="0">
                  <a:pos x="56" y="0"/>
                </a:cxn>
                <a:cxn ang="0">
                  <a:pos x="54" y="2"/>
                </a:cxn>
                <a:cxn ang="0">
                  <a:pos x="71" y="17"/>
                </a:cxn>
                <a:cxn ang="0">
                  <a:pos x="73" y="40"/>
                </a:cxn>
                <a:cxn ang="0">
                  <a:pos x="66" y="52"/>
                </a:cxn>
                <a:cxn ang="0">
                  <a:pos x="64" y="72"/>
                </a:cxn>
                <a:cxn ang="0">
                  <a:pos x="96" y="102"/>
                </a:cxn>
                <a:cxn ang="0">
                  <a:pos x="102" y="115"/>
                </a:cxn>
                <a:cxn ang="0">
                  <a:pos x="92" y="125"/>
                </a:cxn>
                <a:cxn ang="0">
                  <a:pos x="123" y="116"/>
                </a:cxn>
                <a:cxn ang="0">
                  <a:pos x="114" y="133"/>
                </a:cxn>
                <a:cxn ang="0">
                  <a:pos x="80" y="138"/>
                </a:cxn>
                <a:cxn ang="0">
                  <a:pos x="82" y="169"/>
                </a:cxn>
                <a:cxn ang="0">
                  <a:pos x="85" y="191"/>
                </a:cxn>
                <a:cxn ang="0">
                  <a:pos x="87" y="209"/>
                </a:cxn>
                <a:cxn ang="0">
                  <a:pos x="87" y="231"/>
                </a:cxn>
                <a:cxn ang="0">
                  <a:pos x="82" y="262"/>
                </a:cxn>
                <a:cxn ang="0">
                  <a:pos x="69" y="283"/>
                </a:cxn>
                <a:cxn ang="0">
                  <a:pos x="60" y="294"/>
                </a:cxn>
                <a:cxn ang="0">
                  <a:pos x="56" y="307"/>
                </a:cxn>
                <a:cxn ang="0">
                  <a:pos x="56" y="314"/>
                </a:cxn>
                <a:cxn ang="0">
                  <a:pos x="58" y="328"/>
                </a:cxn>
                <a:cxn ang="0">
                  <a:pos x="52" y="338"/>
                </a:cxn>
                <a:cxn ang="0">
                  <a:pos x="53" y="353"/>
                </a:cxn>
                <a:cxn ang="0">
                  <a:pos x="39" y="363"/>
                </a:cxn>
                <a:cxn ang="0">
                  <a:pos x="27" y="353"/>
                </a:cxn>
                <a:cxn ang="0">
                  <a:pos x="32" y="341"/>
                </a:cxn>
                <a:cxn ang="0">
                  <a:pos x="32" y="330"/>
                </a:cxn>
                <a:cxn ang="0">
                  <a:pos x="29" y="319"/>
                </a:cxn>
                <a:cxn ang="0">
                  <a:pos x="9" y="284"/>
                </a:cxn>
                <a:cxn ang="0">
                  <a:pos x="14" y="257"/>
                </a:cxn>
                <a:cxn ang="0">
                  <a:pos x="15" y="218"/>
                </a:cxn>
                <a:cxn ang="0">
                  <a:pos x="3" y="219"/>
                </a:cxn>
                <a:cxn ang="0">
                  <a:pos x="3" y="199"/>
                </a:cxn>
                <a:cxn ang="0">
                  <a:pos x="64" y="4"/>
                </a:cxn>
                <a:cxn ang="0">
                  <a:pos x="44" y="3"/>
                </a:cxn>
                <a:cxn ang="0">
                  <a:pos x="41" y="3"/>
                </a:cxn>
                <a:cxn ang="0">
                  <a:pos x="36" y="5"/>
                </a:cxn>
              </a:cxnLst>
              <a:rect l="0" t="0" r="r" b="b"/>
              <a:pathLst>
                <a:path w="126" h="363">
                  <a:moveTo>
                    <a:pt x="3" y="199"/>
                  </a:moveTo>
                  <a:cubicBezTo>
                    <a:pt x="3" y="198"/>
                    <a:pt x="4" y="196"/>
                    <a:pt x="4" y="194"/>
                  </a:cubicBezTo>
                  <a:cubicBezTo>
                    <a:pt x="4" y="192"/>
                    <a:pt x="3" y="189"/>
                    <a:pt x="3" y="188"/>
                  </a:cubicBezTo>
                  <a:cubicBezTo>
                    <a:pt x="3" y="186"/>
                    <a:pt x="2" y="174"/>
                    <a:pt x="2" y="171"/>
                  </a:cubicBezTo>
                  <a:cubicBezTo>
                    <a:pt x="3" y="168"/>
                    <a:pt x="3" y="153"/>
                    <a:pt x="3" y="150"/>
                  </a:cubicBezTo>
                  <a:cubicBezTo>
                    <a:pt x="3" y="146"/>
                    <a:pt x="4" y="134"/>
                    <a:pt x="5" y="132"/>
                  </a:cubicBezTo>
                  <a:cubicBezTo>
                    <a:pt x="4" y="131"/>
                    <a:pt x="2" y="131"/>
                    <a:pt x="2" y="129"/>
                  </a:cubicBezTo>
                  <a:cubicBezTo>
                    <a:pt x="2" y="127"/>
                    <a:pt x="3" y="125"/>
                    <a:pt x="3" y="125"/>
                  </a:cubicBezTo>
                  <a:cubicBezTo>
                    <a:pt x="3" y="124"/>
                    <a:pt x="3" y="123"/>
                    <a:pt x="3" y="123"/>
                  </a:cubicBezTo>
                  <a:cubicBezTo>
                    <a:pt x="3" y="119"/>
                    <a:pt x="5" y="113"/>
                    <a:pt x="5" y="110"/>
                  </a:cubicBezTo>
                  <a:cubicBezTo>
                    <a:pt x="6" y="107"/>
                    <a:pt x="8" y="98"/>
                    <a:pt x="8" y="96"/>
                  </a:cubicBezTo>
                  <a:cubicBezTo>
                    <a:pt x="9" y="94"/>
                    <a:pt x="11" y="84"/>
                    <a:pt x="14" y="82"/>
                  </a:cubicBezTo>
                  <a:cubicBezTo>
                    <a:pt x="15" y="80"/>
                    <a:pt x="20" y="77"/>
                    <a:pt x="24" y="76"/>
                  </a:cubicBezTo>
                  <a:cubicBezTo>
                    <a:pt x="24" y="75"/>
                    <a:pt x="25" y="75"/>
                    <a:pt x="26" y="75"/>
                  </a:cubicBezTo>
                  <a:cubicBezTo>
                    <a:pt x="27" y="74"/>
                    <a:pt x="27" y="72"/>
                    <a:pt x="27" y="71"/>
                  </a:cubicBezTo>
                  <a:cubicBezTo>
                    <a:pt x="28" y="70"/>
                    <a:pt x="31" y="71"/>
                    <a:pt x="32" y="71"/>
                  </a:cubicBezTo>
                  <a:cubicBezTo>
                    <a:pt x="34" y="70"/>
                    <a:pt x="36" y="69"/>
                    <a:pt x="36" y="67"/>
                  </a:cubicBezTo>
                  <a:cubicBezTo>
                    <a:pt x="37" y="64"/>
                    <a:pt x="37" y="63"/>
                    <a:pt x="37" y="61"/>
                  </a:cubicBezTo>
                  <a:cubicBezTo>
                    <a:pt x="35" y="59"/>
                    <a:pt x="32" y="54"/>
                    <a:pt x="32" y="49"/>
                  </a:cubicBezTo>
                  <a:cubicBezTo>
                    <a:pt x="30" y="51"/>
                    <a:pt x="28" y="50"/>
                    <a:pt x="27" y="49"/>
                  </a:cubicBezTo>
                  <a:cubicBezTo>
                    <a:pt x="26" y="48"/>
                    <a:pt x="24" y="46"/>
                    <a:pt x="24" y="43"/>
                  </a:cubicBezTo>
                  <a:cubicBezTo>
                    <a:pt x="24" y="40"/>
                    <a:pt x="23" y="36"/>
                    <a:pt x="24" y="35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3"/>
                    <a:pt x="26" y="29"/>
                    <a:pt x="26" y="25"/>
                  </a:cubicBezTo>
                  <a:cubicBezTo>
                    <a:pt x="26" y="27"/>
                    <a:pt x="25" y="29"/>
                    <a:pt x="26" y="31"/>
                  </a:cubicBezTo>
                  <a:cubicBezTo>
                    <a:pt x="25" y="29"/>
                    <a:pt x="25" y="27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0"/>
                    <a:pt x="28" y="15"/>
                    <a:pt x="31" y="10"/>
                  </a:cubicBezTo>
                  <a:cubicBezTo>
                    <a:pt x="32" y="10"/>
                    <a:pt x="32" y="9"/>
                    <a:pt x="33" y="9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0" y="11"/>
                    <a:pt x="29" y="13"/>
                    <a:pt x="29" y="14"/>
                  </a:cubicBezTo>
                  <a:cubicBezTo>
                    <a:pt x="29" y="13"/>
                    <a:pt x="29" y="11"/>
                    <a:pt x="30" y="10"/>
                  </a:cubicBezTo>
                  <a:cubicBezTo>
                    <a:pt x="31" y="9"/>
                    <a:pt x="32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5" y="6"/>
                    <a:pt x="36" y="5"/>
                  </a:cubicBezTo>
                  <a:cubicBezTo>
                    <a:pt x="37" y="4"/>
                    <a:pt x="39" y="3"/>
                    <a:pt x="40" y="3"/>
                  </a:cubicBezTo>
                  <a:cubicBezTo>
                    <a:pt x="42" y="2"/>
                    <a:pt x="43" y="2"/>
                    <a:pt x="44" y="2"/>
                  </a:cubicBezTo>
                  <a:cubicBezTo>
                    <a:pt x="45" y="3"/>
                    <a:pt x="46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6" y="2"/>
                    <a:pt x="45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3"/>
                  </a:cubicBezTo>
                  <a:cubicBezTo>
                    <a:pt x="49" y="3"/>
                    <a:pt x="50" y="2"/>
                    <a:pt x="51" y="2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4" y="0"/>
                    <a:pt x="53" y="1"/>
                    <a:pt x="51" y="2"/>
                  </a:cubicBezTo>
                  <a:cubicBezTo>
                    <a:pt x="51" y="2"/>
                    <a:pt x="50" y="2"/>
                    <a:pt x="50" y="3"/>
                  </a:cubicBezTo>
                  <a:cubicBezTo>
                    <a:pt x="51" y="2"/>
                    <a:pt x="52" y="2"/>
                    <a:pt x="54" y="2"/>
                  </a:cubicBezTo>
                  <a:cubicBezTo>
                    <a:pt x="58" y="1"/>
                    <a:pt x="61" y="2"/>
                    <a:pt x="64" y="4"/>
                  </a:cubicBezTo>
                  <a:cubicBezTo>
                    <a:pt x="65" y="5"/>
                    <a:pt x="66" y="7"/>
                    <a:pt x="66" y="8"/>
                  </a:cubicBezTo>
                  <a:cubicBezTo>
                    <a:pt x="69" y="11"/>
                    <a:pt x="70" y="15"/>
                    <a:pt x="71" y="17"/>
                  </a:cubicBezTo>
                  <a:cubicBezTo>
                    <a:pt x="71" y="20"/>
                    <a:pt x="72" y="26"/>
                    <a:pt x="72" y="28"/>
                  </a:cubicBezTo>
                  <a:cubicBezTo>
                    <a:pt x="72" y="31"/>
                    <a:pt x="73" y="36"/>
                    <a:pt x="71" y="38"/>
                  </a:cubicBezTo>
                  <a:cubicBezTo>
                    <a:pt x="72" y="37"/>
                    <a:pt x="73" y="38"/>
                    <a:pt x="73" y="40"/>
                  </a:cubicBezTo>
                  <a:cubicBezTo>
                    <a:pt x="72" y="42"/>
                    <a:pt x="71" y="44"/>
                    <a:pt x="71" y="45"/>
                  </a:cubicBezTo>
                  <a:cubicBezTo>
                    <a:pt x="71" y="46"/>
                    <a:pt x="70" y="52"/>
                    <a:pt x="69" y="53"/>
                  </a:cubicBezTo>
                  <a:cubicBezTo>
                    <a:pt x="68" y="54"/>
                    <a:pt x="67" y="54"/>
                    <a:pt x="66" y="52"/>
                  </a:cubicBezTo>
                  <a:cubicBezTo>
                    <a:pt x="66" y="55"/>
                    <a:pt x="65" y="58"/>
                    <a:pt x="63" y="60"/>
                  </a:cubicBezTo>
                  <a:cubicBezTo>
                    <a:pt x="62" y="62"/>
                    <a:pt x="61" y="66"/>
                    <a:pt x="61" y="68"/>
                  </a:cubicBezTo>
                  <a:cubicBezTo>
                    <a:pt x="63" y="69"/>
                    <a:pt x="64" y="71"/>
                    <a:pt x="64" y="72"/>
                  </a:cubicBezTo>
                  <a:cubicBezTo>
                    <a:pt x="67" y="72"/>
                    <a:pt x="79" y="77"/>
                    <a:pt x="81" y="78"/>
                  </a:cubicBezTo>
                  <a:cubicBezTo>
                    <a:pt x="84" y="79"/>
                    <a:pt x="86" y="82"/>
                    <a:pt x="87" y="85"/>
                  </a:cubicBezTo>
                  <a:cubicBezTo>
                    <a:pt x="89" y="88"/>
                    <a:pt x="95" y="99"/>
                    <a:pt x="96" y="102"/>
                  </a:cubicBezTo>
                  <a:cubicBezTo>
                    <a:pt x="97" y="104"/>
                    <a:pt x="99" y="108"/>
                    <a:pt x="99" y="109"/>
                  </a:cubicBezTo>
                  <a:cubicBezTo>
                    <a:pt x="100" y="109"/>
                    <a:pt x="101" y="110"/>
                    <a:pt x="100" y="111"/>
                  </a:cubicBezTo>
                  <a:cubicBezTo>
                    <a:pt x="101" y="112"/>
                    <a:pt x="102" y="114"/>
                    <a:pt x="102" y="115"/>
                  </a:cubicBezTo>
                  <a:cubicBezTo>
                    <a:pt x="102" y="115"/>
                    <a:pt x="96" y="117"/>
                    <a:pt x="95" y="119"/>
                  </a:cubicBezTo>
                  <a:cubicBezTo>
                    <a:pt x="94" y="121"/>
                    <a:pt x="91" y="122"/>
                    <a:pt x="90" y="123"/>
                  </a:cubicBezTo>
                  <a:cubicBezTo>
                    <a:pt x="91" y="124"/>
                    <a:pt x="91" y="125"/>
                    <a:pt x="92" y="125"/>
                  </a:cubicBezTo>
                  <a:cubicBezTo>
                    <a:pt x="92" y="125"/>
                    <a:pt x="93" y="124"/>
                    <a:pt x="95" y="124"/>
                  </a:cubicBezTo>
                  <a:cubicBezTo>
                    <a:pt x="98" y="124"/>
                    <a:pt x="105" y="123"/>
                    <a:pt x="107" y="122"/>
                  </a:cubicBezTo>
                  <a:cubicBezTo>
                    <a:pt x="109" y="122"/>
                    <a:pt x="120" y="118"/>
                    <a:pt x="123" y="116"/>
                  </a:cubicBezTo>
                  <a:cubicBezTo>
                    <a:pt x="123" y="118"/>
                    <a:pt x="123" y="121"/>
                    <a:pt x="124" y="122"/>
                  </a:cubicBezTo>
                  <a:cubicBezTo>
                    <a:pt x="124" y="123"/>
                    <a:pt x="125" y="125"/>
                    <a:pt x="126" y="127"/>
                  </a:cubicBezTo>
                  <a:cubicBezTo>
                    <a:pt x="123" y="128"/>
                    <a:pt x="117" y="131"/>
                    <a:pt x="114" y="133"/>
                  </a:cubicBezTo>
                  <a:cubicBezTo>
                    <a:pt x="112" y="134"/>
                    <a:pt x="98" y="140"/>
                    <a:pt x="95" y="141"/>
                  </a:cubicBezTo>
                  <a:cubicBezTo>
                    <a:pt x="92" y="143"/>
                    <a:pt x="88" y="145"/>
                    <a:pt x="86" y="144"/>
                  </a:cubicBezTo>
                  <a:cubicBezTo>
                    <a:pt x="84" y="144"/>
                    <a:pt x="81" y="141"/>
                    <a:pt x="80" y="138"/>
                  </a:cubicBezTo>
                  <a:cubicBezTo>
                    <a:pt x="80" y="139"/>
                    <a:pt x="79" y="141"/>
                    <a:pt x="79" y="143"/>
                  </a:cubicBezTo>
                  <a:cubicBezTo>
                    <a:pt x="80" y="146"/>
                    <a:pt x="80" y="154"/>
                    <a:pt x="80" y="158"/>
                  </a:cubicBezTo>
                  <a:cubicBezTo>
                    <a:pt x="80" y="162"/>
                    <a:pt x="82" y="165"/>
                    <a:pt x="82" y="169"/>
                  </a:cubicBezTo>
                  <a:cubicBezTo>
                    <a:pt x="82" y="173"/>
                    <a:pt x="83" y="179"/>
                    <a:pt x="84" y="181"/>
                  </a:cubicBezTo>
                  <a:cubicBezTo>
                    <a:pt x="84" y="183"/>
                    <a:pt x="85" y="187"/>
                    <a:pt x="84" y="189"/>
                  </a:cubicBezTo>
                  <a:cubicBezTo>
                    <a:pt x="85" y="190"/>
                    <a:pt x="85" y="191"/>
                    <a:pt x="85" y="191"/>
                  </a:cubicBezTo>
                  <a:cubicBezTo>
                    <a:pt x="86" y="193"/>
                    <a:pt x="86" y="194"/>
                    <a:pt x="85" y="195"/>
                  </a:cubicBezTo>
                  <a:cubicBezTo>
                    <a:pt x="86" y="198"/>
                    <a:pt x="85" y="200"/>
                    <a:pt x="86" y="202"/>
                  </a:cubicBezTo>
                  <a:cubicBezTo>
                    <a:pt x="86" y="204"/>
                    <a:pt x="87" y="208"/>
                    <a:pt x="87" y="209"/>
                  </a:cubicBezTo>
                  <a:cubicBezTo>
                    <a:pt x="87" y="210"/>
                    <a:pt x="87" y="212"/>
                    <a:pt x="87" y="213"/>
                  </a:cubicBezTo>
                  <a:cubicBezTo>
                    <a:pt x="87" y="214"/>
                    <a:pt x="89" y="217"/>
                    <a:pt x="87" y="219"/>
                  </a:cubicBezTo>
                  <a:cubicBezTo>
                    <a:pt x="87" y="222"/>
                    <a:pt x="87" y="229"/>
                    <a:pt x="87" y="231"/>
                  </a:cubicBezTo>
                  <a:cubicBezTo>
                    <a:pt x="87" y="233"/>
                    <a:pt x="87" y="241"/>
                    <a:pt x="87" y="244"/>
                  </a:cubicBezTo>
                  <a:cubicBezTo>
                    <a:pt x="87" y="246"/>
                    <a:pt x="86" y="251"/>
                    <a:pt x="85" y="253"/>
                  </a:cubicBezTo>
                  <a:cubicBezTo>
                    <a:pt x="84" y="255"/>
                    <a:pt x="82" y="260"/>
                    <a:pt x="82" y="262"/>
                  </a:cubicBezTo>
                  <a:cubicBezTo>
                    <a:pt x="81" y="264"/>
                    <a:pt x="78" y="269"/>
                    <a:pt x="77" y="270"/>
                  </a:cubicBezTo>
                  <a:cubicBezTo>
                    <a:pt x="76" y="272"/>
                    <a:pt x="74" y="274"/>
                    <a:pt x="73" y="276"/>
                  </a:cubicBezTo>
                  <a:cubicBezTo>
                    <a:pt x="73" y="278"/>
                    <a:pt x="70" y="282"/>
                    <a:pt x="69" y="283"/>
                  </a:cubicBezTo>
                  <a:cubicBezTo>
                    <a:pt x="67" y="285"/>
                    <a:pt x="66" y="287"/>
                    <a:pt x="66" y="288"/>
                  </a:cubicBezTo>
                  <a:cubicBezTo>
                    <a:pt x="65" y="289"/>
                    <a:pt x="66" y="292"/>
                    <a:pt x="62" y="291"/>
                  </a:cubicBezTo>
                  <a:cubicBezTo>
                    <a:pt x="61" y="293"/>
                    <a:pt x="60" y="294"/>
                    <a:pt x="60" y="294"/>
                  </a:cubicBezTo>
                  <a:cubicBezTo>
                    <a:pt x="60" y="295"/>
                    <a:pt x="59" y="297"/>
                    <a:pt x="59" y="297"/>
                  </a:cubicBezTo>
                  <a:cubicBezTo>
                    <a:pt x="58" y="298"/>
                    <a:pt x="57" y="301"/>
                    <a:pt x="57" y="302"/>
                  </a:cubicBezTo>
                  <a:cubicBezTo>
                    <a:pt x="57" y="303"/>
                    <a:pt x="56" y="305"/>
                    <a:pt x="56" y="307"/>
                  </a:cubicBezTo>
                  <a:cubicBezTo>
                    <a:pt x="57" y="307"/>
                    <a:pt x="57" y="308"/>
                    <a:pt x="57" y="309"/>
                  </a:cubicBezTo>
                  <a:cubicBezTo>
                    <a:pt x="58" y="309"/>
                    <a:pt x="59" y="310"/>
                    <a:pt x="59" y="311"/>
                  </a:cubicBezTo>
                  <a:cubicBezTo>
                    <a:pt x="58" y="312"/>
                    <a:pt x="57" y="314"/>
                    <a:pt x="56" y="314"/>
                  </a:cubicBezTo>
                  <a:cubicBezTo>
                    <a:pt x="56" y="316"/>
                    <a:pt x="57" y="318"/>
                    <a:pt x="57" y="320"/>
                  </a:cubicBezTo>
                  <a:cubicBezTo>
                    <a:pt x="56" y="321"/>
                    <a:pt x="56" y="322"/>
                    <a:pt x="56" y="323"/>
                  </a:cubicBezTo>
                  <a:cubicBezTo>
                    <a:pt x="57" y="323"/>
                    <a:pt x="58" y="326"/>
                    <a:pt x="58" y="328"/>
                  </a:cubicBezTo>
                  <a:cubicBezTo>
                    <a:pt x="59" y="330"/>
                    <a:pt x="59" y="333"/>
                    <a:pt x="59" y="334"/>
                  </a:cubicBezTo>
                  <a:cubicBezTo>
                    <a:pt x="59" y="335"/>
                    <a:pt x="58" y="335"/>
                    <a:pt x="57" y="335"/>
                  </a:cubicBezTo>
                  <a:cubicBezTo>
                    <a:pt x="56" y="336"/>
                    <a:pt x="54" y="338"/>
                    <a:pt x="52" y="338"/>
                  </a:cubicBezTo>
                  <a:cubicBezTo>
                    <a:pt x="52" y="340"/>
                    <a:pt x="53" y="343"/>
                    <a:pt x="52" y="344"/>
                  </a:cubicBezTo>
                  <a:cubicBezTo>
                    <a:pt x="52" y="346"/>
                    <a:pt x="52" y="348"/>
                    <a:pt x="52" y="349"/>
                  </a:cubicBezTo>
                  <a:cubicBezTo>
                    <a:pt x="53" y="349"/>
                    <a:pt x="53" y="352"/>
                    <a:pt x="53" y="353"/>
                  </a:cubicBezTo>
                  <a:cubicBezTo>
                    <a:pt x="52" y="354"/>
                    <a:pt x="52" y="354"/>
                    <a:pt x="51" y="355"/>
                  </a:cubicBezTo>
                  <a:cubicBezTo>
                    <a:pt x="51" y="357"/>
                    <a:pt x="52" y="361"/>
                    <a:pt x="51" y="362"/>
                  </a:cubicBezTo>
                  <a:cubicBezTo>
                    <a:pt x="49" y="363"/>
                    <a:pt x="43" y="363"/>
                    <a:pt x="39" y="363"/>
                  </a:cubicBezTo>
                  <a:cubicBezTo>
                    <a:pt x="35" y="363"/>
                    <a:pt x="29" y="363"/>
                    <a:pt x="28" y="361"/>
                  </a:cubicBezTo>
                  <a:cubicBezTo>
                    <a:pt x="27" y="360"/>
                    <a:pt x="27" y="358"/>
                    <a:pt x="27" y="358"/>
                  </a:cubicBezTo>
                  <a:cubicBezTo>
                    <a:pt x="26" y="357"/>
                    <a:pt x="26" y="354"/>
                    <a:pt x="27" y="353"/>
                  </a:cubicBezTo>
                  <a:cubicBezTo>
                    <a:pt x="28" y="352"/>
                    <a:pt x="29" y="351"/>
                    <a:pt x="30" y="350"/>
                  </a:cubicBezTo>
                  <a:cubicBezTo>
                    <a:pt x="28" y="349"/>
                    <a:pt x="28" y="347"/>
                    <a:pt x="30" y="347"/>
                  </a:cubicBezTo>
                  <a:cubicBezTo>
                    <a:pt x="31" y="345"/>
                    <a:pt x="31" y="342"/>
                    <a:pt x="32" y="341"/>
                  </a:cubicBezTo>
                  <a:cubicBezTo>
                    <a:pt x="32" y="340"/>
                    <a:pt x="32" y="339"/>
                    <a:pt x="32" y="338"/>
                  </a:cubicBezTo>
                  <a:cubicBezTo>
                    <a:pt x="31" y="338"/>
                    <a:pt x="30" y="335"/>
                    <a:pt x="30" y="334"/>
                  </a:cubicBezTo>
                  <a:cubicBezTo>
                    <a:pt x="31" y="333"/>
                    <a:pt x="32" y="331"/>
                    <a:pt x="32" y="330"/>
                  </a:cubicBezTo>
                  <a:cubicBezTo>
                    <a:pt x="31" y="329"/>
                    <a:pt x="31" y="328"/>
                    <a:pt x="31" y="327"/>
                  </a:cubicBezTo>
                  <a:cubicBezTo>
                    <a:pt x="31" y="326"/>
                    <a:pt x="30" y="323"/>
                    <a:pt x="30" y="322"/>
                  </a:cubicBezTo>
                  <a:cubicBezTo>
                    <a:pt x="29" y="321"/>
                    <a:pt x="28" y="319"/>
                    <a:pt x="29" y="319"/>
                  </a:cubicBezTo>
                  <a:cubicBezTo>
                    <a:pt x="29" y="317"/>
                    <a:pt x="25" y="306"/>
                    <a:pt x="25" y="302"/>
                  </a:cubicBezTo>
                  <a:cubicBezTo>
                    <a:pt x="24" y="298"/>
                    <a:pt x="22" y="293"/>
                    <a:pt x="22" y="290"/>
                  </a:cubicBezTo>
                  <a:cubicBezTo>
                    <a:pt x="18" y="289"/>
                    <a:pt x="10" y="284"/>
                    <a:pt x="9" y="284"/>
                  </a:cubicBezTo>
                  <a:cubicBezTo>
                    <a:pt x="8" y="283"/>
                    <a:pt x="6" y="283"/>
                    <a:pt x="6" y="282"/>
                  </a:cubicBezTo>
                  <a:cubicBezTo>
                    <a:pt x="7" y="281"/>
                    <a:pt x="9" y="278"/>
                    <a:pt x="9" y="275"/>
                  </a:cubicBezTo>
                  <a:cubicBezTo>
                    <a:pt x="10" y="272"/>
                    <a:pt x="13" y="261"/>
                    <a:pt x="14" y="257"/>
                  </a:cubicBezTo>
                  <a:cubicBezTo>
                    <a:pt x="15" y="254"/>
                    <a:pt x="16" y="250"/>
                    <a:pt x="16" y="248"/>
                  </a:cubicBezTo>
                  <a:cubicBezTo>
                    <a:pt x="16" y="246"/>
                    <a:pt x="18" y="243"/>
                    <a:pt x="18" y="241"/>
                  </a:cubicBezTo>
                  <a:cubicBezTo>
                    <a:pt x="17" y="238"/>
                    <a:pt x="14" y="225"/>
                    <a:pt x="15" y="218"/>
                  </a:cubicBezTo>
                  <a:cubicBezTo>
                    <a:pt x="14" y="219"/>
                    <a:pt x="14" y="219"/>
                    <a:pt x="13" y="219"/>
                  </a:cubicBezTo>
                  <a:cubicBezTo>
                    <a:pt x="13" y="220"/>
                    <a:pt x="10" y="222"/>
                    <a:pt x="8" y="221"/>
                  </a:cubicBezTo>
                  <a:cubicBezTo>
                    <a:pt x="6" y="221"/>
                    <a:pt x="4" y="220"/>
                    <a:pt x="3" y="219"/>
                  </a:cubicBezTo>
                  <a:cubicBezTo>
                    <a:pt x="2" y="219"/>
                    <a:pt x="0" y="218"/>
                    <a:pt x="0" y="215"/>
                  </a:cubicBezTo>
                  <a:cubicBezTo>
                    <a:pt x="0" y="213"/>
                    <a:pt x="0" y="208"/>
                    <a:pt x="1" y="205"/>
                  </a:cubicBezTo>
                  <a:cubicBezTo>
                    <a:pt x="2" y="203"/>
                    <a:pt x="2" y="200"/>
                    <a:pt x="3" y="199"/>
                  </a:cubicBezTo>
                  <a:close/>
                  <a:moveTo>
                    <a:pt x="62" y="4"/>
                  </a:moveTo>
                  <a:cubicBezTo>
                    <a:pt x="64" y="5"/>
                    <a:pt x="65" y="7"/>
                    <a:pt x="66" y="8"/>
                  </a:cubicBezTo>
                  <a:cubicBezTo>
                    <a:pt x="66" y="7"/>
                    <a:pt x="65" y="5"/>
                    <a:pt x="64" y="4"/>
                  </a:cubicBezTo>
                  <a:cubicBezTo>
                    <a:pt x="62" y="3"/>
                    <a:pt x="59" y="2"/>
                    <a:pt x="57" y="2"/>
                  </a:cubicBezTo>
                  <a:cubicBezTo>
                    <a:pt x="58" y="3"/>
                    <a:pt x="60" y="3"/>
                    <a:pt x="62" y="4"/>
                  </a:cubicBezTo>
                  <a:close/>
                  <a:moveTo>
                    <a:pt x="44" y="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3" y="2"/>
                    <a:pt x="42" y="2"/>
                    <a:pt x="41" y="3"/>
                  </a:cubicBezTo>
                  <a:cubicBezTo>
                    <a:pt x="42" y="3"/>
                    <a:pt x="43" y="3"/>
                    <a:pt x="44" y="3"/>
                  </a:cubicBezTo>
                  <a:close/>
                  <a:moveTo>
                    <a:pt x="42" y="4"/>
                  </a:moveTo>
                  <a:cubicBezTo>
                    <a:pt x="40" y="3"/>
                    <a:pt x="38" y="4"/>
                    <a:pt x="36" y="5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6" y="5"/>
                    <a:pt x="39" y="4"/>
                    <a:pt x="42" y="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5819776" y="4722813"/>
              <a:ext cx="403225" cy="1082675"/>
            </a:xfrm>
            <a:custGeom>
              <a:avLst/>
              <a:gdLst/>
              <a:ahLst/>
              <a:cxnLst>
                <a:cxn ang="0">
                  <a:pos x="187" y="271"/>
                </a:cxn>
                <a:cxn ang="0">
                  <a:pos x="177" y="186"/>
                </a:cxn>
                <a:cxn ang="0">
                  <a:pos x="165" y="91"/>
                </a:cxn>
                <a:cxn ang="0">
                  <a:pos x="144" y="60"/>
                </a:cxn>
                <a:cxn ang="0">
                  <a:pos x="134" y="34"/>
                </a:cxn>
                <a:cxn ang="0">
                  <a:pos x="122" y="7"/>
                </a:cxn>
                <a:cxn ang="0">
                  <a:pos x="97" y="5"/>
                </a:cxn>
                <a:cxn ang="0">
                  <a:pos x="71" y="43"/>
                </a:cxn>
                <a:cxn ang="0">
                  <a:pos x="65" y="53"/>
                </a:cxn>
                <a:cxn ang="0">
                  <a:pos x="69" y="52"/>
                </a:cxn>
                <a:cxn ang="0">
                  <a:pos x="67" y="86"/>
                </a:cxn>
                <a:cxn ang="0">
                  <a:pos x="44" y="126"/>
                </a:cxn>
                <a:cxn ang="0">
                  <a:pos x="10" y="248"/>
                </a:cxn>
                <a:cxn ang="0">
                  <a:pos x="12" y="292"/>
                </a:cxn>
                <a:cxn ang="0">
                  <a:pos x="17" y="271"/>
                </a:cxn>
                <a:cxn ang="0">
                  <a:pos x="59" y="165"/>
                </a:cxn>
                <a:cxn ang="0">
                  <a:pos x="72" y="175"/>
                </a:cxn>
                <a:cxn ang="0">
                  <a:pos x="60" y="211"/>
                </a:cxn>
                <a:cxn ang="0">
                  <a:pos x="55" y="253"/>
                </a:cxn>
                <a:cxn ang="0">
                  <a:pos x="62" y="384"/>
                </a:cxn>
                <a:cxn ang="0">
                  <a:pos x="77" y="459"/>
                </a:cxn>
                <a:cxn ang="0">
                  <a:pos x="81" y="507"/>
                </a:cxn>
                <a:cxn ang="0">
                  <a:pos x="129" y="474"/>
                </a:cxn>
                <a:cxn ang="0">
                  <a:pos x="134" y="422"/>
                </a:cxn>
                <a:cxn ang="0">
                  <a:pos x="156" y="244"/>
                </a:cxn>
                <a:cxn ang="0">
                  <a:pos x="147" y="190"/>
                </a:cxn>
                <a:cxn ang="0">
                  <a:pos x="152" y="184"/>
                </a:cxn>
                <a:cxn ang="0">
                  <a:pos x="172" y="266"/>
                </a:cxn>
                <a:cxn ang="0">
                  <a:pos x="83" y="20"/>
                </a:cxn>
                <a:cxn ang="0">
                  <a:pos x="78" y="31"/>
                </a:cxn>
                <a:cxn ang="0">
                  <a:pos x="75" y="37"/>
                </a:cxn>
                <a:cxn ang="0">
                  <a:pos x="71" y="45"/>
                </a:cxn>
                <a:cxn ang="0">
                  <a:pos x="70" y="71"/>
                </a:cxn>
                <a:cxn ang="0">
                  <a:pos x="70" y="77"/>
                </a:cxn>
                <a:cxn ang="0">
                  <a:pos x="70" y="78"/>
                </a:cxn>
                <a:cxn ang="0">
                  <a:pos x="67" y="78"/>
                </a:cxn>
                <a:cxn ang="0">
                  <a:pos x="102" y="467"/>
                </a:cxn>
                <a:cxn ang="0">
                  <a:pos x="72" y="79"/>
                </a:cxn>
                <a:cxn ang="0">
                  <a:pos x="70" y="74"/>
                </a:cxn>
                <a:cxn ang="0">
                  <a:pos x="73" y="73"/>
                </a:cxn>
                <a:cxn ang="0">
                  <a:pos x="72" y="80"/>
                </a:cxn>
                <a:cxn ang="0">
                  <a:pos x="73" y="77"/>
                </a:cxn>
                <a:cxn ang="0">
                  <a:pos x="71" y="49"/>
                </a:cxn>
                <a:cxn ang="0">
                  <a:pos x="75" y="43"/>
                </a:cxn>
                <a:cxn ang="0">
                  <a:pos x="72" y="43"/>
                </a:cxn>
                <a:cxn ang="0">
                  <a:pos x="75" y="43"/>
                </a:cxn>
                <a:cxn ang="0">
                  <a:pos x="99" y="323"/>
                </a:cxn>
                <a:cxn ang="0">
                  <a:pos x="89" y="11"/>
                </a:cxn>
                <a:cxn ang="0">
                  <a:pos x="114" y="2"/>
                </a:cxn>
                <a:cxn ang="0">
                  <a:pos x="121" y="7"/>
                </a:cxn>
                <a:cxn ang="0">
                  <a:pos x="124" y="12"/>
                </a:cxn>
                <a:cxn ang="0">
                  <a:pos x="130" y="21"/>
                </a:cxn>
                <a:cxn ang="0">
                  <a:pos x="134" y="33"/>
                </a:cxn>
                <a:cxn ang="0">
                  <a:pos x="136" y="46"/>
                </a:cxn>
                <a:cxn ang="0">
                  <a:pos x="144" y="68"/>
                </a:cxn>
                <a:cxn ang="0">
                  <a:pos x="146" y="75"/>
                </a:cxn>
                <a:cxn ang="0">
                  <a:pos x="143" y="59"/>
                </a:cxn>
                <a:cxn ang="0">
                  <a:pos x="143" y="61"/>
                </a:cxn>
                <a:cxn ang="0">
                  <a:pos x="143" y="65"/>
                </a:cxn>
                <a:cxn ang="0">
                  <a:pos x="146" y="81"/>
                </a:cxn>
                <a:cxn ang="0">
                  <a:pos x="147" y="77"/>
                </a:cxn>
                <a:cxn ang="0">
                  <a:pos x="188" y="288"/>
                </a:cxn>
              </a:cxnLst>
              <a:rect l="0" t="0" r="r" b="b"/>
              <a:pathLst>
                <a:path w="190" h="509">
                  <a:moveTo>
                    <a:pt x="177" y="285"/>
                  </a:moveTo>
                  <a:cubicBezTo>
                    <a:pt x="177" y="283"/>
                    <a:pt x="178" y="280"/>
                    <a:pt x="178" y="279"/>
                  </a:cubicBezTo>
                  <a:cubicBezTo>
                    <a:pt x="178" y="278"/>
                    <a:pt x="179" y="272"/>
                    <a:pt x="180" y="270"/>
                  </a:cubicBezTo>
                  <a:cubicBezTo>
                    <a:pt x="180" y="271"/>
                    <a:pt x="181" y="271"/>
                    <a:pt x="181" y="272"/>
                  </a:cubicBezTo>
                  <a:cubicBezTo>
                    <a:pt x="181" y="272"/>
                    <a:pt x="181" y="272"/>
                    <a:pt x="181" y="272"/>
                  </a:cubicBezTo>
                  <a:cubicBezTo>
                    <a:pt x="182" y="271"/>
                    <a:pt x="183" y="271"/>
                    <a:pt x="184" y="270"/>
                  </a:cubicBezTo>
                  <a:cubicBezTo>
                    <a:pt x="185" y="269"/>
                    <a:pt x="186" y="269"/>
                    <a:pt x="187" y="271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69"/>
                    <a:pt x="188" y="269"/>
                    <a:pt x="188" y="268"/>
                  </a:cubicBezTo>
                  <a:cubicBezTo>
                    <a:pt x="188" y="268"/>
                    <a:pt x="187" y="262"/>
                    <a:pt x="186" y="261"/>
                  </a:cubicBezTo>
                  <a:cubicBezTo>
                    <a:pt x="185" y="259"/>
                    <a:pt x="184" y="256"/>
                    <a:pt x="184" y="253"/>
                  </a:cubicBezTo>
                  <a:cubicBezTo>
                    <a:pt x="184" y="251"/>
                    <a:pt x="183" y="243"/>
                    <a:pt x="183" y="240"/>
                  </a:cubicBezTo>
                  <a:cubicBezTo>
                    <a:pt x="182" y="237"/>
                    <a:pt x="181" y="223"/>
                    <a:pt x="181" y="219"/>
                  </a:cubicBezTo>
                  <a:cubicBezTo>
                    <a:pt x="180" y="216"/>
                    <a:pt x="179" y="194"/>
                    <a:pt x="177" y="186"/>
                  </a:cubicBezTo>
                  <a:cubicBezTo>
                    <a:pt x="175" y="178"/>
                    <a:pt x="173" y="175"/>
                    <a:pt x="173" y="174"/>
                  </a:cubicBezTo>
                  <a:cubicBezTo>
                    <a:pt x="172" y="172"/>
                    <a:pt x="171" y="165"/>
                    <a:pt x="170" y="163"/>
                  </a:cubicBezTo>
                  <a:cubicBezTo>
                    <a:pt x="170" y="161"/>
                    <a:pt x="169" y="147"/>
                    <a:pt x="169" y="144"/>
                  </a:cubicBezTo>
                  <a:cubicBezTo>
                    <a:pt x="168" y="141"/>
                    <a:pt x="168" y="119"/>
                    <a:pt x="168" y="116"/>
                  </a:cubicBezTo>
                  <a:cubicBezTo>
                    <a:pt x="169" y="115"/>
                    <a:pt x="172" y="113"/>
                    <a:pt x="171" y="112"/>
                  </a:cubicBezTo>
                  <a:cubicBezTo>
                    <a:pt x="171" y="111"/>
                    <a:pt x="167" y="105"/>
                    <a:pt x="167" y="103"/>
                  </a:cubicBezTo>
                  <a:cubicBezTo>
                    <a:pt x="166" y="101"/>
                    <a:pt x="167" y="94"/>
                    <a:pt x="165" y="91"/>
                  </a:cubicBezTo>
                  <a:cubicBezTo>
                    <a:pt x="163" y="89"/>
                    <a:pt x="160" y="85"/>
                    <a:pt x="156" y="84"/>
                  </a:cubicBezTo>
                  <a:cubicBezTo>
                    <a:pt x="154" y="83"/>
                    <a:pt x="151" y="82"/>
                    <a:pt x="149" y="82"/>
                  </a:cubicBezTo>
                  <a:cubicBezTo>
                    <a:pt x="149" y="80"/>
                    <a:pt x="149" y="79"/>
                    <a:pt x="148" y="77"/>
                  </a:cubicBezTo>
                  <a:cubicBezTo>
                    <a:pt x="148" y="77"/>
                    <a:pt x="147" y="77"/>
                    <a:pt x="147" y="76"/>
                  </a:cubicBezTo>
                  <a:cubicBezTo>
                    <a:pt x="148" y="73"/>
                    <a:pt x="147" y="69"/>
                    <a:pt x="145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3"/>
                    <a:pt x="145" y="61"/>
                    <a:pt x="144" y="60"/>
                  </a:cubicBezTo>
                  <a:cubicBezTo>
                    <a:pt x="144" y="56"/>
                    <a:pt x="141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0"/>
                    <a:pt x="138" y="49"/>
                    <a:pt x="137" y="47"/>
                  </a:cubicBezTo>
                  <a:cubicBezTo>
                    <a:pt x="137" y="47"/>
                    <a:pt x="137" y="46"/>
                    <a:pt x="136" y="46"/>
                  </a:cubicBezTo>
                  <a:cubicBezTo>
                    <a:pt x="137" y="44"/>
                    <a:pt x="138" y="41"/>
                    <a:pt x="137" y="39"/>
                  </a:cubicBezTo>
                  <a:cubicBezTo>
                    <a:pt x="137" y="37"/>
                    <a:pt x="136" y="36"/>
                    <a:pt x="134" y="35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5" y="31"/>
                    <a:pt x="135" y="29"/>
                  </a:cubicBezTo>
                  <a:cubicBezTo>
                    <a:pt x="134" y="27"/>
                    <a:pt x="133" y="25"/>
                    <a:pt x="131" y="23"/>
                  </a:cubicBezTo>
                  <a:cubicBezTo>
                    <a:pt x="131" y="23"/>
                    <a:pt x="131" y="22"/>
                    <a:pt x="131" y="22"/>
                  </a:cubicBezTo>
                  <a:cubicBezTo>
                    <a:pt x="131" y="21"/>
                    <a:pt x="131" y="21"/>
                    <a:pt x="131" y="20"/>
                  </a:cubicBezTo>
                  <a:cubicBezTo>
                    <a:pt x="131" y="17"/>
                    <a:pt x="129" y="14"/>
                    <a:pt x="125" y="12"/>
                  </a:cubicBezTo>
                  <a:cubicBezTo>
                    <a:pt x="125" y="11"/>
                    <a:pt x="125" y="10"/>
                    <a:pt x="124" y="9"/>
                  </a:cubicBezTo>
                  <a:cubicBezTo>
                    <a:pt x="123" y="9"/>
                    <a:pt x="123" y="8"/>
                    <a:pt x="122" y="7"/>
                  </a:cubicBezTo>
                  <a:cubicBezTo>
                    <a:pt x="122" y="6"/>
                    <a:pt x="122" y="6"/>
                    <a:pt x="121" y="5"/>
                  </a:cubicBezTo>
                  <a:cubicBezTo>
                    <a:pt x="120" y="3"/>
                    <a:pt x="118" y="1"/>
                    <a:pt x="115" y="2"/>
                  </a:cubicBezTo>
                  <a:cubicBezTo>
                    <a:pt x="113" y="2"/>
                    <a:pt x="112" y="2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2"/>
                    <a:pt x="108" y="1"/>
                    <a:pt x="107" y="0"/>
                  </a:cubicBezTo>
                  <a:cubicBezTo>
                    <a:pt x="104" y="0"/>
                    <a:pt x="102" y="0"/>
                    <a:pt x="100" y="2"/>
                  </a:cubicBezTo>
                  <a:cubicBezTo>
                    <a:pt x="99" y="2"/>
                    <a:pt x="98" y="3"/>
                    <a:pt x="97" y="5"/>
                  </a:cubicBezTo>
                  <a:cubicBezTo>
                    <a:pt x="95" y="6"/>
                    <a:pt x="93" y="7"/>
                    <a:pt x="92" y="8"/>
                  </a:cubicBezTo>
                  <a:cubicBezTo>
                    <a:pt x="91" y="8"/>
                    <a:pt x="91" y="9"/>
                    <a:pt x="91" y="9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5" y="13"/>
                    <a:pt x="84" y="15"/>
                    <a:pt x="83" y="18"/>
                  </a:cubicBezTo>
                  <a:cubicBezTo>
                    <a:pt x="78" y="22"/>
                    <a:pt x="75" y="28"/>
                    <a:pt x="75" y="34"/>
                  </a:cubicBezTo>
                  <a:cubicBezTo>
                    <a:pt x="74" y="35"/>
                    <a:pt x="74" y="36"/>
                    <a:pt x="74" y="36"/>
                  </a:cubicBezTo>
                  <a:cubicBezTo>
                    <a:pt x="73" y="38"/>
                    <a:pt x="72" y="41"/>
                    <a:pt x="71" y="43"/>
                  </a:cubicBezTo>
                  <a:cubicBezTo>
                    <a:pt x="71" y="44"/>
                    <a:pt x="71" y="44"/>
                    <a:pt x="71" y="45"/>
                  </a:cubicBezTo>
                  <a:cubicBezTo>
                    <a:pt x="69" y="46"/>
                    <a:pt x="68" y="48"/>
                    <a:pt x="66" y="50"/>
                  </a:cubicBezTo>
                  <a:cubicBezTo>
                    <a:pt x="67" y="49"/>
                    <a:pt x="69" y="47"/>
                    <a:pt x="70" y="45"/>
                  </a:cubicBezTo>
                  <a:cubicBezTo>
                    <a:pt x="70" y="46"/>
                    <a:pt x="70" y="46"/>
                    <a:pt x="70" y="47"/>
                  </a:cubicBezTo>
                  <a:cubicBezTo>
                    <a:pt x="68" y="49"/>
                    <a:pt x="66" y="50"/>
                    <a:pt x="65" y="53"/>
                  </a:cubicBezTo>
                  <a:cubicBezTo>
                    <a:pt x="63" y="56"/>
                    <a:pt x="63" y="60"/>
                    <a:pt x="63" y="64"/>
                  </a:cubicBezTo>
                  <a:cubicBezTo>
                    <a:pt x="63" y="60"/>
                    <a:pt x="63" y="56"/>
                    <a:pt x="65" y="53"/>
                  </a:cubicBezTo>
                  <a:cubicBezTo>
                    <a:pt x="66" y="51"/>
                    <a:pt x="68" y="49"/>
                    <a:pt x="70" y="47"/>
                  </a:cubicBezTo>
                  <a:cubicBezTo>
                    <a:pt x="70" y="48"/>
                    <a:pt x="70" y="49"/>
                    <a:pt x="70" y="49"/>
                  </a:cubicBezTo>
                  <a:cubicBezTo>
                    <a:pt x="69" y="51"/>
                    <a:pt x="68" y="52"/>
                    <a:pt x="67" y="53"/>
                  </a:cubicBezTo>
                  <a:cubicBezTo>
                    <a:pt x="65" y="59"/>
                    <a:pt x="65" y="64"/>
                    <a:pt x="66" y="70"/>
                  </a:cubicBezTo>
                  <a:cubicBezTo>
                    <a:pt x="65" y="64"/>
                    <a:pt x="66" y="59"/>
                    <a:pt x="68" y="54"/>
                  </a:cubicBezTo>
                  <a:cubicBezTo>
                    <a:pt x="68" y="52"/>
                    <a:pt x="69" y="51"/>
                    <a:pt x="69" y="50"/>
                  </a:cubicBezTo>
                  <a:cubicBezTo>
                    <a:pt x="69" y="51"/>
                    <a:pt x="69" y="52"/>
                    <a:pt x="69" y="52"/>
                  </a:cubicBezTo>
                  <a:cubicBezTo>
                    <a:pt x="67" y="56"/>
                    <a:pt x="66" y="60"/>
                    <a:pt x="67" y="64"/>
                  </a:cubicBezTo>
                  <a:cubicBezTo>
                    <a:pt x="67" y="65"/>
                    <a:pt x="67" y="66"/>
                    <a:pt x="67" y="67"/>
                  </a:cubicBezTo>
                  <a:cubicBezTo>
                    <a:pt x="67" y="67"/>
                    <a:pt x="67" y="67"/>
                    <a:pt x="67" y="68"/>
                  </a:cubicBezTo>
                  <a:cubicBezTo>
                    <a:pt x="67" y="71"/>
                    <a:pt x="67" y="74"/>
                    <a:pt x="67" y="78"/>
                  </a:cubicBezTo>
                  <a:cubicBezTo>
                    <a:pt x="67" y="80"/>
                    <a:pt x="67" y="82"/>
                    <a:pt x="67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4" y="86"/>
                    <a:pt x="62" y="86"/>
                    <a:pt x="61" y="87"/>
                  </a:cubicBezTo>
                  <a:cubicBezTo>
                    <a:pt x="59" y="87"/>
                    <a:pt x="57" y="90"/>
                    <a:pt x="56" y="91"/>
                  </a:cubicBezTo>
                  <a:cubicBezTo>
                    <a:pt x="55" y="92"/>
                    <a:pt x="52" y="91"/>
                    <a:pt x="50" y="95"/>
                  </a:cubicBezTo>
                  <a:cubicBezTo>
                    <a:pt x="47" y="99"/>
                    <a:pt x="47" y="104"/>
                    <a:pt x="45" y="108"/>
                  </a:cubicBezTo>
                  <a:cubicBezTo>
                    <a:pt x="44" y="112"/>
                    <a:pt x="40" y="120"/>
                    <a:pt x="40" y="121"/>
                  </a:cubicBezTo>
                  <a:cubicBezTo>
                    <a:pt x="39" y="122"/>
                    <a:pt x="40" y="124"/>
                    <a:pt x="40" y="124"/>
                  </a:cubicBezTo>
                  <a:cubicBezTo>
                    <a:pt x="41" y="125"/>
                    <a:pt x="43" y="126"/>
                    <a:pt x="44" y="126"/>
                  </a:cubicBezTo>
                  <a:cubicBezTo>
                    <a:pt x="44" y="129"/>
                    <a:pt x="44" y="138"/>
                    <a:pt x="43" y="146"/>
                  </a:cubicBezTo>
                  <a:cubicBezTo>
                    <a:pt x="42" y="153"/>
                    <a:pt x="40" y="163"/>
                    <a:pt x="39" y="167"/>
                  </a:cubicBezTo>
                  <a:cubicBezTo>
                    <a:pt x="39" y="170"/>
                    <a:pt x="37" y="175"/>
                    <a:pt x="36" y="178"/>
                  </a:cubicBezTo>
                  <a:cubicBezTo>
                    <a:pt x="34" y="181"/>
                    <a:pt x="30" y="188"/>
                    <a:pt x="29" y="193"/>
                  </a:cubicBezTo>
                  <a:cubicBezTo>
                    <a:pt x="27" y="198"/>
                    <a:pt x="23" y="211"/>
                    <a:pt x="22" y="215"/>
                  </a:cubicBezTo>
                  <a:cubicBezTo>
                    <a:pt x="20" y="219"/>
                    <a:pt x="15" y="234"/>
                    <a:pt x="14" y="236"/>
                  </a:cubicBezTo>
                  <a:cubicBezTo>
                    <a:pt x="13" y="239"/>
                    <a:pt x="10" y="247"/>
                    <a:pt x="10" y="248"/>
                  </a:cubicBezTo>
                  <a:cubicBezTo>
                    <a:pt x="9" y="250"/>
                    <a:pt x="7" y="254"/>
                    <a:pt x="6" y="258"/>
                  </a:cubicBezTo>
                  <a:cubicBezTo>
                    <a:pt x="4" y="261"/>
                    <a:pt x="3" y="264"/>
                    <a:pt x="2" y="266"/>
                  </a:cubicBezTo>
                  <a:cubicBezTo>
                    <a:pt x="1" y="267"/>
                    <a:pt x="0" y="269"/>
                    <a:pt x="0" y="271"/>
                  </a:cubicBezTo>
                  <a:cubicBezTo>
                    <a:pt x="0" y="273"/>
                    <a:pt x="0" y="277"/>
                    <a:pt x="0" y="278"/>
                  </a:cubicBezTo>
                  <a:cubicBezTo>
                    <a:pt x="0" y="279"/>
                    <a:pt x="0" y="283"/>
                    <a:pt x="1" y="285"/>
                  </a:cubicBezTo>
                  <a:cubicBezTo>
                    <a:pt x="2" y="286"/>
                    <a:pt x="4" y="287"/>
                    <a:pt x="5" y="289"/>
                  </a:cubicBezTo>
                  <a:cubicBezTo>
                    <a:pt x="7" y="290"/>
                    <a:pt x="9" y="294"/>
                    <a:pt x="12" y="292"/>
                  </a:cubicBezTo>
                  <a:cubicBezTo>
                    <a:pt x="13" y="294"/>
                    <a:pt x="16" y="294"/>
                    <a:pt x="16" y="292"/>
                  </a:cubicBezTo>
                  <a:cubicBezTo>
                    <a:pt x="18" y="292"/>
                    <a:pt x="20" y="291"/>
                    <a:pt x="18" y="289"/>
                  </a:cubicBezTo>
                  <a:cubicBezTo>
                    <a:pt x="19" y="289"/>
                    <a:pt x="20" y="288"/>
                    <a:pt x="18" y="287"/>
                  </a:cubicBezTo>
                  <a:cubicBezTo>
                    <a:pt x="17" y="286"/>
                    <a:pt x="15" y="285"/>
                    <a:pt x="15" y="284"/>
                  </a:cubicBezTo>
                  <a:cubicBezTo>
                    <a:pt x="14" y="282"/>
                    <a:pt x="14" y="281"/>
                    <a:pt x="14" y="280"/>
                  </a:cubicBezTo>
                  <a:cubicBezTo>
                    <a:pt x="16" y="280"/>
                    <a:pt x="17" y="278"/>
                    <a:pt x="17" y="277"/>
                  </a:cubicBezTo>
                  <a:cubicBezTo>
                    <a:pt x="17" y="275"/>
                    <a:pt x="17" y="272"/>
                    <a:pt x="17" y="271"/>
                  </a:cubicBezTo>
                  <a:cubicBezTo>
                    <a:pt x="16" y="269"/>
                    <a:pt x="19" y="265"/>
                    <a:pt x="20" y="263"/>
                  </a:cubicBezTo>
                  <a:cubicBezTo>
                    <a:pt x="21" y="260"/>
                    <a:pt x="21" y="257"/>
                    <a:pt x="21" y="254"/>
                  </a:cubicBezTo>
                  <a:cubicBezTo>
                    <a:pt x="21" y="251"/>
                    <a:pt x="23" y="248"/>
                    <a:pt x="24" y="245"/>
                  </a:cubicBezTo>
                  <a:cubicBezTo>
                    <a:pt x="25" y="243"/>
                    <a:pt x="32" y="232"/>
                    <a:pt x="35" y="227"/>
                  </a:cubicBezTo>
                  <a:cubicBezTo>
                    <a:pt x="38" y="222"/>
                    <a:pt x="48" y="205"/>
                    <a:pt x="50" y="202"/>
                  </a:cubicBezTo>
                  <a:cubicBezTo>
                    <a:pt x="52" y="199"/>
                    <a:pt x="56" y="193"/>
                    <a:pt x="56" y="186"/>
                  </a:cubicBezTo>
                  <a:cubicBezTo>
                    <a:pt x="56" y="180"/>
                    <a:pt x="59" y="168"/>
                    <a:pt x="59" y="165"/>
                  </a:cubicBezTo>
                  <a:cubicBezTo>
                    <a:pt x="60" y="163"/>
                    <a:pt x="65" y="143"/>
                    <a:pt x="65" y="136"/>
                  </a:cubicBezTo>
                  <a:cubicBezTo>
                    <a:pt x="66" y="137"/>
                    <a:pt x="67" y="143"/>
                    <a:pt x="67" y="145"/>
                  </a:cubicBezTo>
                  <a:cubicBezTo>
                    <a:pt x="67" y="147"/>
                    <a:pt x="69" y="151"/>
                    <a:pt x="70" y="153"/>
                  </a:cubicBezTo>
                  <a:cubicBezTo>
                    <a:pt x="70" y="155"/>
                    <a:pt x="70" y="158"/>
                    <a:pt x="71" y="159"/>
                  </a:cubicBezTo>
                  <a:cubicBezTo>
                    <a:pt x="71" y="161"/>
                    <a:pt x="71" y="164"/>
                    <a:pt x="71" y="165"/>
                  </a:cubicBezTo>
                  <a:cubicBezTo>
                    <a:pt x="71" y="167"/>
                    <a:pt x="70" y="170"/>
                    <a:pt x="72" y="171"/>
                  </a:cubicBezTo>
                  <a:cubicBezTo>
                    <a:pt x="71" y="173"/>
                    <a:pt x="71" y="174"/>
                    <a:pt x="72" y="175"/>
                  </a:cubicBezTo>
                  <a:cubicBezTo>
                    <a:pt x="70" y="176"/>
                    <a:pt x="69" y="178"/>
                    <a:pt x="71" y="179"/>
                  </a:cubicBezTo>
                  <a:cubicBezTo>
                    <a:pt x="70" y="181"/>
                    <a:pt x="69" y="183"/>
                    <a:pt x="70" y="185"/>
                  </a:cubicBezTo>
                  <a:cubicBezTo>
                    <a:pt x="69" y="186"/>
                    <a:pt x="68" y="188"/>
                    <a:pt x="68" y="188"/>
                  </a:cubicBezTo>
                  <a:cubicBezTo>
                    <a:pt x="67" y="189"/>
                    <a:pt x="66" y="192"/>
                    <a:pt x="66" y="194"/>
                  </a:cubicBezTo>
                  <a:cubicBezTo>
                    <a:pt x="65" y="197"/>
                    <a:pt x="63" y="200"/>
                    <a:pt x="63" y="201"/>
                  </a:cubicBezTo>
                  <a:cubicBezTo>
                    <a:pt x="61" y="201"/>
                    <a:pt x="61" y="203"/>
                    <a:pt x="61" y="204"/>
                  </a:cubicBezTo>
                  <a:cubicBezTo>
                    <a:pt x="60" y="206"/>
                    <a:pt x="58" y="210"/>
                    <a:pt x="60" y="211"/>
                  </a:cubicBezTo>
                  <a:cubicBezTo>
                    <a:pt x="59" y="212"/>
                    <a:pt x="59" y="213"/>
                    <a:pt x="59" y="213"/>
                  </a:cubicBezTo>
                  <a:cubicBezTo>
                    <a:pt x="57" y="214"/>
                    <a:pt x="57" y="216"/>
                    <a:pt x="57" y="218"/>
                  </a:cubicBezTo>
                  <a:cubicBezTo>
                    <a:pt x="57" y="219"/>
                    <a:pt x="56" y="226"/>
                    <a:pt x="57" y="226"/>
                  </a:cubicBezTo>
                  <a:cubicBezTo>
                    <a:pt x="56" y="228"/>
                    <a:pt x="54" y="235"/>
                    <a:pt x="54" y="237"/>
                  </a:cubicBezTo>
                  <a:cubicBezTo>
                    <a:pt x="54" y="238"/>
                    <a:pt x="56" y="239"/>
                    <a:pt x="55" y="240"/>
                  </a:cubicBezTo>
                  <a:cubicBezTo>
                    <a:pt x="55" y="240"/>
                    <a:pt x="54" y="242"/>
                    <a:pt x="55" y="243"/>
                  </a:cubicBezTo>
                  <a:cubicBezTo>
                    <a:pt x="54" y="245"/>
                    <a:pt x="54" y="252"/>
                    <a:pt x="55" y="253"/>
                  </a:cubicBezTo>
                  <a:cubicBezTo>
                    <a:pt x="54" y="256"/>
                    <a:pt x="54" y="258"/>
                    <a:pt x="55" y="259"/>
                  </a:cubicBezTo>
                  <a:cubicBezTo>
                    <a:pt x="56" y="261"/>
                    <a:pt x="56" y="271"/>
                    <a:pt x="56" y="273"/>
                  </a:cubicBezTo>
                  <a:cubicBezTo>
                    <a:pt x="56" y="275"/>
                    <a:pt x="58" y="294"/>
                    <a:pt x="59" y="300"/>
                  </a:cubicBezTo>
                  <a:cubicBezTo>
                    <a:pt x="59" y="305"/>
                    <a:pt x="61" y="320"/>
                    <a:pt x="62" y="326"/>
                  </a:cubicBezTo>
                  <a:cubicBezTo>
                    <a:pt x="62" y="333"/>
                    <a:pt x="61" y="343"/>
                    <a:pt x="62" y="348"/>
                  </a:cubicBezTo>
                  <a:cubicBezTo>
                    <a:pt x="63" y="354"/>
                    <a:pt x="63" y="367"/>
                    <a:pt x="63" y="370"/>
                  </a:cubicBezTo>
                  <a:cubicBezTo>
                    <a:pt x="63" y="372"/>
                    <a:pt x="62" y="381"/>
                    <a:pt x="62" y="384"/>
                  </a:cubicBezTo>
                  <a:cubicBezTo>
                    <a:pt x="62" y="389"/>
                    <a:pt x="63" y="403"/>
                    <a:pt x="63" y="406"/>
                  </a:cubicBezTo>
                  <a:cubicBezTo>
                    <a:pt x="63" y="408"/>
                    <a:pt x="63" y="421"/>
                    <a:pt x="63" y="427"/>
                  </a:cubicBezTo>
                  <a:cubicBezTo>
                    <a:pt x="64" y="432"/>
                    <a:pt x="66" y="435"/>
                    <a:pt x="66" y="437"/>
                  </a:cubicBezTo>
                  <a:cubicBezTo>
                    <a:pt x="66" y="439"/>
                    <a:pt x="64" y="441"/>
                    <a:pt x="65" y="442"/>
                  </a:cubicBezTo>
                  <a:cubicBezTo>
                    <a:pt x="63" y="442"/>
                    <a:pt x="63" y="448"/>
                    <a:pt x="63" y="450"/>
                  </a:cubicBezTo>
                  <a:cubicBezTo>
                    <a:pt x="62" y="452"/>
                    <a:pt x="60" y="461"/>
                    <a:pt x="63" y="461"/>
                  </a:cubicBezTo>
                  <a:cubicBezTo>
                    <a:pt x="66" y="460"/>
                    <a:pt x="76" y="459"/>
                    <a:pt x="77" y="459"/>
                  </a:cubicBezTo>
                  <a:cubicBezTo>
                    <a:pt x="77" y="461"/>
                    <a:pt x="78" y="465"/>
                    <a:pt x="78" y="467"/>
                  </a:cubicBezTo>
                  <a:cubicBezTo>
                    <a:pt x="75" y="469"/>
                    <a:pt x="73" y="471"/>
                    <a:pt x="73" y="475"/>
                  </a:cubicBezTo>
                  <a:cubicBezTo>
                    <a:pt x="70" y="476"/>
                    <a:pt x="66" y="482"/>
                    <a:pt x="66" y="485"/>
                  </a:cubicBezTo>
                  <a:cubicBezTo>
                    <a:pt x="65" y="488"/>
                    <a:pt x="66" y="490"/>
                    <a:pt x="67" y="491"/>
                  </a:cubicBezTo>
                  <a:cubicBezTo>
                    <a:pt x="66" y="495"/>
                    <a:pt x="67" y="500"/>
                    <a:pt x="71" y="501"/>
                  </a:cubicBezTo>
                  <a:cubicBezTo>
                    <a:pt x="75" y="503"/>
                    <a:pt x="79" y="502"/>
                    <a:pt x="80" y="503"/>
                  </a:cubicBezTo>
                  <a:cubicBezTo>
                    <a:pt x="81" y="503"/>
                    <a:pt x="79" y="506"/>
                    <a:pt x="81" y="507"/>
                  </a:cubicBezTo>
                  <a:cubicBezTo>
                    <a:pt x="84" y="509"/>
                    <a:pt x="89" y="509"/>
                    <a:pt x="93" y="508"/>
                  </a:cubicBezTo>
                  <a:cubicBezTo>
                    <a:pt x="98" y="507"/>
                    <a:pt x="105" y="506"/>
                    <a:pt x="106" y="505"/>
                  </a:cubicBezTo>
                  <a:cubicBezTo>
                    <a:pt x="107" y="503"/>
                    <a:pt x="106" y="500"/>
                    <a:pt x="105" y="499"/>
                  </a:cubicBezTo>
                  <a:cubicBezTo>
                    <a:pt x="106" y="495"/>
                    <a:pt x="105" y="491"/>
                    <a:pt x="104" y="489"/>
                  </a:cubicBezTo>
                  <a:cubicBezTo>
                    <a:pt x="108" y="489"/>
                    <a:pt x="119" y="489"/>
                    <a:pt x="123" y="488"/>
                  </a:cubicBezTo>
                  <a:cubicBezTo>
                    <a:pt x="127" y="488"/>
                    <a:pt x="132" y="486"/>
                    <a:pt x="129" y="482"/>
                  </a:cubicBezTo>
                  <a:cubicBezTo>
                    <a:pt x="130" y="479"/>
                    <a:pt x="130" y="477"/>
                    <a:pt x="129" y="474"/>
                  </a:cubicBezTo>
                  <a:cubicBezTo>
                    <a:pt x="128" y="471"/>
                    <a:pt x="126" y="467"/>
                    <a:pt x="126" y="465"/>
                  </a:cubicBezTo>
                  <a:cubicBezTo>
                    <a:pt x="126" y="462"/>
                    <a:pt x="127" y="456"/>
                    <a:pt x="125" y="456"/>
                  </a:cubicBezTo>
                  <a:cubicBezTo>
                    <a:pt x="125" y="454"/>
                    <a:pt x="123" y="452"/>
                    <a:pt x="123" y="452"/>
                  </a:cubicBezTo>
                  <a:cubicBezTo>
                    <a:pt x="123" y="451"/>
                    <a:pt x="123" y="450"/>
                    <a:pt x="123" y="449"/>
                  </a:cubicBezTo>
                  <a:cubicBezTo>
                    <a:pt x="129" y="446"/>
                    <a:pt x="135" y="442"/>
                    <a:pt x="136" y="441"/>
                  </a:cubicBezTo>
                  <a:cubicBezTo>
                    <a:pt x="138" y="439"/>
                    <a:pt x="138" y="438"/>
                    <a:pt x="137" y="435"/>
                  </a:cubicBezTo>
                  <a:cubicBezTo>
                    <a:pt x="137" y="433"/>
                    <a:pt x="138" y="420"/>
                    <a:pt x="134" y="422"/>
                  </a:cubicBezTo>
                  <a:cubicBezTo>
                    <a:pt x="134" y="416"/>
                    <a:pt x="135" y="402"/>
                    <a:pt x="136" y="397"/>
                  </a:cubicBezTo>
                  <a:cubicBezTo>
                    <a:pt x="137" y="390"/>
                    <a:pt x="139" y="378"/>
                    <a:pt x="139" y="373"/>
                  </a:cubicBezTo>
                  <a:cubicBezTo>
                    <a:pt x="140" y="368"/>
                    <a:pt x="141" y="353"/>
                    <a:pt x="141" y="350"/>
                  </a:cubicBezTo>
                  <a:cubicBezTo>
                    <a:pt x="141" y="346"/>
                    <a:pt x="144" y="330"/>
                    <a:pt x="145" y="327"/>
                  </a:cubicBezTo>
                  <a:cubicBezTo>
                    <a:pt x="145" y="323"/>
                    <a:pt x="147" y="303"/>
                    <a:pt x="149" y="297"/>
                  </a:cubicBezTo>
                  <a:cubicBezTo>
                    <a:pt x="151" y="292"/>
                    <a:pt x="158" y="273"/>
                    <a:pt x="158" y="267"/>
                  </a:cubicBezTo>
                  <a:cubicBezTo>
                    <a:pt x="159" y="261"/>
                    <a:pt x="156" y="246"/>
                    <a:pt x="156" y="244"/>
                  </a:cubicBezTo>
                  <a:cubicBezTo>
                    <a:pt x="157" y="241"/>
                    <a:pt x="156" y="239"/>
                    <a:pt x="156" y="237"/>
                  </a:cubicBezTo>
                  <a:cubicBezTo>
                    <a:pt x="156" y="235"/>
                    <a:pt x="155" y="225"/>
                    <a:pt x="153" y="224"/>
                  </a:cubicBezTo>
                  <a:cubicBezTo>
                    <a:pt x="153" y="223"/>
                    <a:pt x="153" y="221"/>
                    <a:pt x="152" y="220"/>
                  </a:cubicBezTo>
                  <a:cubicBezTo>
                    <a:pt x="153" y="218"/>
                    <a:pt x="154" y="214"/>
                    <a:pt x="152" y="212"/>
                  </a:cubicBezTo>
                  <a:cubicBezTo>
                    <a:pt x="154" y="209"/>
                    <a:pt x="154" y="204"/>
                    <a:pt x="150" y="202"/>
                  </a:cubicBezTo>
                  <a:cubicBezTo>
                    <a:pt x="148" y="199"/>
                    <a:pt x="148" y="195"/>
                    <a:pt x="149" y="194"/>
                  </a:cubicBezTo>
                  <a:cubicBezTo>
                    <a:pt x="150" y="193"/>
                    <a:pt x="150" y="190"/>
                    <a:pt x="147" y="190"/>
                  </a:cubicBezTo>
                  <a:cubicBezTo>
                    <a:pt x="148" y="188"/>
                    <a:pt x="150" y="185"/>
                    <a:pt x="147" y="184"/>
                  </a:cubicBezTo>
                  <a:cubicBezTo>
                    <a:pt x="146" y="182"/>
                    <a:pt x="147" y="179"/>
                    <a:pt x="148" y="178"/>
                  </a:cubicBezTo>
                  <a:cubicBezTo>
                    <a:pt x="149" y="177"/>
                    <a:pt x="149" y="173"/>
                    <a:pt x="148" y="171"/>
                  </a:cubicBezTo>
                  <a:cubicBezTo>
                    <a:pt x="147" y="169"/>
                    <a:pt x="150" y="167"/>
                    <a:pt x="150" y="164"/>
                  </a:cubicBezTo>
                  <a:cubicBezTo>
                    <a:pt x="150" y="162"/>
                    <a:pt x="150" y="155"/>
                    <a:pt x="151" y="153"/>
                  </a:cubicBezTo>
                  <a:cubicBezTo>
                    <a:pt x="152" y="159"/>
                    <a:pt x="152" y="166"/>
                    <a:pt x="152" y="170"/>
                  </a:cubicBezTo>
                  <a:cubicBezTo>
                    <a:pt x="152" y="173"/>
                    <a:pt x="151" y="179"/>
                    <a:pt x="152" y="184"/>
                  </a:cubicBezTo>
                  <a:cubicBezTo>
                    <a:pt x="153" y="188"/>
                    <a:pt x="156" y="195"/>
                    <a:pt x="158" y="199"/>
                  </a:cubicBezTo>
                  <a:cubicBezTo>
                    <a:pt x="160" y="202"/>
                    <a:pt x="163" y="213"/>
                    <a:pt x="165" y="218"/>
                  </a:cubicBezTo>
                  <a:cubicBezTo>
                    <a:pt x="166" y="222"/>
                    <a:pt x="171" y="237"/>
                    <a:pt x="172" y="241"/>
                  </a:cubicBezTo>
                  <a:cubicBezTo>
                    <a:pt x="173" y="245"/>
                    <a:pt x="174" y="253"/>
                    <a:pt x="173" y="256"/>
                  </a:cubicBezTo>
                  <a:cubicBezTo>
                    <a:pt x="172" y="258"/>
                    <a:pt x="172" y="263"/>
                    <a:pt x="172" y="265"/>
                  </a:cubicBezTo>
                  <a:cubicBezTo>
                    <a:pt x="172" y="265"/>
                    <a:pt x="172" y="266"/>
                    <a:pt x="172" y="266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173" y="268"/>
                    <a:pt x="173" y="269"/>
                    <a:pt x="172" y="270"/>
                  </a:cubicBezTo>
                  <a:cubicBezTo>
                    <a:pt x="172" y="272"/>
                    <a:pt x="172" y="274"/>
                    <a:pt x="172" y="275"/>
                  </a:cubicBezTo>
                  <a:cubicBezTo>
                    <a:pt x="172" y="276"/>
                    <a:pt x="171" y="280"/>
                    <a:pt x="171" y="281"/>
                  </a:cubicBezTo>
                  <a:cubicBezTo>
                    <a:pt x="171" y="283"/>
                    <a:pt x="171" y="286"/>
                    <a:pt x="173" y="287"/>
                  </a:cubicBezTo>
                  <a:cubicBezTo>
                    <a:pt x="174" y="288"/>
                    <a:pt x="176" y="286"/>
                    <a:pt x="177" y="285"/>
                  </a:cubicBezTo>
                  <a:close/>
                  <a:moveTo>
                    <a:pt x="75" y="34"/>
                  </a:moveTo>
                  <a:cubicBezTo>
                    <a:pt x="76" y="29"/>
                    <a:pt x="79" y="23"/>
                    <a:pt x="83" y="20"/>
                  </a:cubicBezTo>
                  <a:cubicBezTo>
                    <a:pt x="81" y="22"/>
                    <a:pt x="80" y="25"/>
                    <a:pt x="79" y="28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31"/>
                    <a:pt x="76" y="33"/>
                    <a:pt x="75" y="35"/>
                  </a:cubicBezTo>
                  <a:cubicBezTo>
                    <a:pt x="75" y="35"/>
                    <a:pt x="75" y="36"/>
                    <a:pt x="75" y="36"/>
                  </a:cubicBezTo>
                  <a:cubicBezTo>
                    <a:pt x="75" y="35"/>
                    <a:pt x="75" y="35"/>
                    <a:pt x="75" y="34"/>
                  </a:cubicBezTo>
                  <a:close/>
                  <a:moveTo>
                    <a:pt x="78" y="30"/>
                  </a:moveTo>
                  <a:cubicBezTo>
                    <a:pt x="78" y="30"/>
                    <a:pt x="78" y="31"/>
                    <a:pt x="78" y="31"/>
                  </a:cubicBezTo>
                  <a:cubicBezTo>
                    <a:pt x="78" y="31"/>
                    <a:pt x="78" y="32"/>
                    <a:pt x="78" y="32"/>
                  </a:cubicBezTo>
                  <a:cubicBezTo>
                    <a:pt x="77" y="33"/>
                    <a:pt x="77" y="33"/>
                    <a:pt x="76" y="34"/>
                  </a:cubicBezTo>
                  <a:cubicBezTo>
                    <a:pt x="77" y="33"/>
                    <a:pt x="77" y="31"/>
                    <a:pt x="78" y="30"/>
                  </a:cubicBezTo>
                  <a:close/>
                  <a:moveTo>
                    <a:pt x="75" y="37"/>
                  </a:move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lose/>
                  <a:moveTo>
                    <a:pt x="75" y="39"/>
                  </a:moveTo>
                  <a:cubicBezTo>
                    <a:pt x="75" y="38"/>
                    <a:pt x="75" y="37"/>
                    <a:pt x="76" y="36"/>
                  </a:cubicBezTo>
                  <a:cubicBezTo>
                    <a:pt x="76" y="35"/>
                    <a:pt x="77" y="34"/>
                    <a:pt x="77" y="34"/>
                  </a:cubicBezTo>
                  <a:cubicBezTo>
                    <a:pt x="77" y="36"/>
                    <a:pt x="77" y="37"/>
                    <a:pt x="76" y="39"/>
                  </a:cubicBezTo>
                  <a:cubicBezTo>
                    <a:pt x="76" y="39"/>
                    <a:pt x="75" y="40"/>
                    <a:pt x="75" y="40"/>
                  </a:cubicBezTo>
                  <a:cubicBezTo>
                    <a:pt x="75" y="40"/>
                    <a:pt x="75" y="39"/>
                    <a:pt x="75" y="39"/>
                  </a:cubicBezTo>
                  <a:close/>
                  <a:moveTo>
                    <a:pt x="71" y="45"/>
                  </a:moveTo>
                  <a:cubicBezTo>
                    <a:pt x="71" y="44"/>
                    <a:pt x="72" y="44"/>
                    <a:pt x="72" y="44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4"/>
                  </a:cubicBezTo>
                  <a:cubicBezTo>
                    <a:pt x="72" y="45"/>
                    <a:pt x="71" y="46"/>
                    <a:pt x="70" y="47"/>
                  </a:cubicBezTo>
                  <a:cubicBezTo>
                    <a:pt x="71" y="46"/>
                    <a:pt x="71" y="45"/>
                    <a:pt x="71" y="45"/>
                  </a:cubicBezTo>
                  <a:close/>
                  <a:moveTo>
                    <a:pt x="70" y="67"/>
                  </a:moveTo>
                  <a:cubicBezTo>
                    <a:pt x="70" y="68"/>
                    <a:pt x="70" y="70"/>
                    <a:pt x="70" y="71"/>
                  </a:cubicBezTo>
                  <a:cubicBezTo>
                    <a:pt x="70" y="72"/>
                    <a:pt x="70" y="72"/>
                    <a:pt x="70" y="73"/>
                  </a:cubicBezTo>
                  <a:cubicBezTo>
                    <a:pt x="70" y="71"/>
                    <a:pt x="69" y="69"/>
                    <a:pt x="70" y="67"/>
                  </a:cubicBezTo>
                  <a:close/>
                  <a:moveTo>
                    <a:pt x="70" y="73"/>
                  </a:move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lose/>
                  <a:moveTo>
                    <a:pt x="70" y="77"/>
                  </a:moveTo>
                  <a:cubicBezTo>
                    <a:pt x="70" y="78"/>
                    <a:pt x="70" y="79"/>
                    <a:pt x="70" y="80"/>
                  </a:cubicBezTo>
                  <a:cubicBezTo>
                    <a:pt x="70" y="79"/>
                    <a:pt x="70" y="79"/>
                    <a:pt x="70" y="78"/>
                  </a:cubicBezTo>
                  <a:cubicBezTo>
                    <a:pt x="70" y="78"/>
                    <a:pt x="70" y="77"/>
                    <a:pt x="70" y="77"/>
                  </a:cubicBezTo>
                  <a:close/>
                  <a:moveTo>
                    <a:pt x="68" y="68"/>
                  </a:moveTo>
                  <a:cubicBezTo>
                    <a:pt x="68" y="70"/>
                    <a:pt x="69" y="71"/>
                    <a:pt x="69" y="72"/>
                  </a:cubicBezTo>
                  <a:cubicBezTo>
                    <a:pt x="69" y="73"/>
                    <a:pt x="69" y="74"/>
                    <a:pt x="70" y="75"/>
                  </a:cubicBezTo>
                  <a:cubicBezTo>
                    <a:pt x="70" y="76"/>
                    <a:pt x="70" y="77"/>
                    <a:pt x="70" y="78"/>
                  </a:cubicBezTo>
                  <a:cubicBezTo>
                    <a:pt x="70" y="79"/>
                    <a:pt x="70" y="79"/>
                    <a:pt x="70" y="80"/>
                  </a:cubicBezTo>
                  <a:cubicBezTo>
                    <a:pt x="69" y="79"/>
                    <a:pt x="69" y="78"/>
                    <a:pt x="69" y="77"/>
                  </a:cubicBezTo>
                  <a:cubicBezTo>
                    <a:pt x="68" y="76"/>
                    <a:pt x="68" y="75"/>
                    <a:pt x="68" y="74"/>
                  </a:cubicBezTo>
                  <a:cubicBezTo>
                    <a:pt x="68" y="75"/>
                    <a:pt x="68" y="75"/>
                    <a:pt x="69" y="76"/>
                  </a:cubicBezTo>
                  <a:cubicBezTo>
                    <a:pt x="68" y="75"/>
                    <a:pt x="68" y="74"/>
                    <a:pt x="68" y="73"/>
                  </a:cubicBezTo>
                  <a:cubicBezTo>
                    <a:pt x="68" y="72"/>
                    <a:pt x="68" y="70"/>
                    <a:pt x="68" y="68"/>
                  </a:cubicBezTo>
                  <a:close/>
                  <a:moveTo>
                    <a:pt x="67" y="78"/>
                  </a:moveTo>
                  <a:cubicBezTo>
                    <a:pt x="67" y="76"/>
                    <a:pt x="67" y="74"/>
                    <a:pt x="67" y="72"/>
                  </a:cubicBezTo>
                  <a:cubicBezTo>
                    <a:pt x="67" y="74"/>
                    <a:pt x="68" y="75"/>
                    <a:pt x="68" y="77"/>
                  </a:cubicBezTo>
                  <a:cubicBezTo>
                    <a:pt x="69" y="78"/>
                    <a:pt x="70" y="80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9" y="82"/>
                    <a:pt x="68" y="83"/>
                    <a:pt x="67" y="84"/>
                  </a:cubicBezTo>
                  <a:cubicBezTo>
                    <a:pt x="67" y="82"/>
                    <a:pt x="67" y="80"/>
                    <a:pt x="67" y="78"/>
                  </a:cubicBezTo>
                  <a:close/>
                  <a:moveTo>
                    <a:pt x="102" y="467"/>
                  </a:moveTo>
                  <a:cubicBezTo>
                    <a:pt x="102" y="469"/>
                    <a:pt x="102" y="473"/>
                    <a:pt x="101" y="477"/>
                  </a:cubicBezTo>
                  <a:cubicBezTo>
                    <a:pt x="100" y="472"/>
                    <a:pt x="98" y="469"/>
                    <a:pt x="97" y="467"/>
                  </a:cubicBezTo>
                  <a:cubicBezTo>
                    <a:pt x="97" y="466"/>
                    <a:pt x="96" y="464"/>
                    <a:pt x="96" y="462"/>
                  </a:cubicBezTo>
                  <a:cubicBezTo>
                    <a:pt x="96" y="461"/>
                    <a:pt x="96" y="459"/>
                    <a:pt x="96" y="459"/>
                  </a:cubicBezTo>
                  <a:cubicBezTo>
                    <a:pt x="102" y="458"/>
                    <a:pt x="102" y="458"/>
                    <a:pt x="102" y="458"/>
                  </a:cubicBezTo>
                  <a:cubicBezTo>
                    <a:pt x="101" y="461"/>
                    <a:pt x="102" y="466"/>
                    <a:pt x="102" y="467"/>
                  </a:cubicBezTo>
                  <a:close/>
                  <a:moveTo>
                    <a:pt x="72" y="79"/>
                  </a:moveTo>
                  <a:cubicBezTo>
                    <a:pt x="72" y="79"/>
                    <a:pt x="72" y="80"/>
                    <a:pt x="72" y="80"/>
                  </a:cubicBezTo>
                  <a:cubicBezTo>
                    <a:pt x="72" y="81"/>
                    <a:pt x="71" y="81"/>
                    <a:pt x="71" y="81"/>
                  </a:cubicBezTo>
                  <a:cubicBezTo>
                    <a:pt x="71" y="81"/>
                    <a:pt x="71" y="81"/>
                    <a:pt x="70" y="81"/>
                  </a:cubicBezTo>
                  <a:cubicBezTo>
                    <a:pt x="71" y="79"/>
                    <a:pt x="70" y="77"/>
                    <a:pt x="70" y="76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1" y="73"/>
                    <a:pt x="71" y="73"/>
                  </a:cubicBezTo>
                  <a:cubicBezTo>
                    <a:pt x="71" y="75"/>
                    <a:pt x="71" y="77"/>
                    <a:pt x="72" y="77"/>
                  </a:cubicBezTo>
                  <a:cubicBezTo>
                    <a:pt x="72" y="76"/>
                    <a:pt x="72" y="75"/>
                    <a:pt x="72" y="74"/>
                  </a:cubicBezTo>
                  <a:cubicBezTo>
                    <a:pt x="72" y="75"/>
                    <a:pt x="72" y="76"/>
                    <a:pt x="72" y="77"/>
                  </a:cubicBezTo>
                  <a:cubicBezTo>
                    <a:pt x="72" y="77"/>
                    <a:pt x="72" y="78"/>
                    <a:pt x="72" y="78"/>
                  </a:cubicBezTo>
                  <a:cubicBezTo>
                    <a:pt x="72" y="78"/>
                    <a:pt x="72" y="79"/>
                    <a:pt x="72" y="79"/>
                  </a:cubicBezTo>
                  <a:close/>
                  <a:moveTo>
                    <a:pt x="73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4" y="74"/>
                    <a:pt x="74" y="74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5"/>
                    <a:pt x="73" y="74"/>
                    <a:pt x="73" y="73"/>
                  </a:cubicBezTo>
                  <a:close/>
                  <a:moveTo>
                    <a:pt x="72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lose/>
                  <a:moveTo>
                    <a:pt x="73" y="80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8"/>
                    <a:pt x="72" y="77"/>
                    <a:pt x="73" y="77"/>
                  </a:cubicBezTo>
                  <a:cubicBezTo>
                    <a:pt x="73" y="76"/>
                    <a:pt x="73" y="76"/>
                    <a:pt x="74" y="75"/>
                  </a:cubicBezTo>
                  <a:cubicBezTo>
                    <a:pt x="75" y="77"/>
                    <a:pt x="75" y="79"/>
                    <a:pt x="73" y="80"/>
                  </a:cubicBezTo>
                  <a:close/>
                  <a:moveTo>
                    <a:pt x="71" y="49"/>
                  </a:moveTo>
                  <a:cubicBezTo>
                    <a:pt x="71" y="50"/>
                    <a:pt x="70" y="51"/>
                    <a:pt x="69" y="52"/>
                  </a:cubicBezTo>
                  <a:cubicBezTo>
                    <a:pt x="69" y="51"/>
                    <a:pt x="70" y="51"/>
                    <a:pt x="70" y="50"/>
                  </a:cubicBezTo>
                  <a:cubicBezTo>
                    <a:pt x="71" y="48"/>
                    <a:pt x="72" y="47"/>
                    <a:pt x="74" y="45"/>
                  </a:cubicBezTo>
                  <a:cubicBezTo>
                    <a:pt x="73" y="47"/>
                    <a:pt x="72" y="48"/>
                    <a:pt x="71" y="49"/>
                  </a:cubicBezTo>
                  <a:close/>
                  <a:moveTo>
                    <a:pt x="75" y="43"/>
                  </a:moveTo>
                  <a:cubicBezTo>
                    <a:pt x="73" y="45"/>
                    <a:pt x="71" y="47"/>
                    <a:pt x="70" y="49"/>
                  </a:cubicBezTo>
                  <a:cubicBezTo>
                    <a:pt x="70" y="48"/>
                    <a:pt x="70" y="48"/>
                    <a:pt x="70" y="47"/>
                  </a:cubicBezTo>
                  <a:cubicBezTo>
                    <a:pt x="71" y="46"/>
                    <a:pt x="72" y="45"/>
                    <a:pt x="73" y="44"/>
                  </a:cubicBezTo>
                  <a:cubicBezTo>
                    <a:pt x="73" y="43"/>
                    <a:pt x="73" y="43"/>
                    <a:pt x="74" y="42"/>
                  </a:cubicBezTo>
                  <a:cubicBezTo>
                    <a:pt x="74" y="42"/>
                    <a:pt x="74" y="4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  <a:moveTo>
                    <a:pt x="75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0"/>
                    <a:pt x="75" y="40"/>
                  </a:cubicBezTo>
                  <a:cubicBezTo>
                    <a:pt x="75" y="40"/>
                    <a:pt x="75" y="40"/>
                    <a:pt x="75" y="41"/>
                  </a:cubicBezTo>
                  <a:close/>
                  <a:moveTo>
                    <a:pt x="74" y="38"/>
                  </a:moveTo>
                  <a:cubicBezTo>
                    <a:pt x="74" y="39"/>
                    <a:pt x="74" y="41"/>
                    <a:pt x="74" y="42"/>
                  </a:cubicBezTo>
                  <a:cubicBezTo>
                    <a:pt x="73" y="42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3"/>
                  </a:cubicBezTo>
                  <a:cubicBezTo>
                    <a:pt x="72" y="41"/>
                    <a:pt x="73" y="39"/>
                    <a:pt x="74" y="37"/>
                  </a:cubicBezTo>
                  <a:cubicBezTo>
                    <a:pt x="74" y="38"/>
                    <a:pt x="74" y="38"/>
                    <a:pt x="74" y="38"/>
                  </a:cubicBez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6" y="40"/>
                  </a:cubicBezTo>
                  <a:cubicBezTo>
                    <a:pt x="75" y="41"/>
                    <a:pt x="75" y="42"/>
                    <a:pt x="75" y="43"/>
                  </a:cubicBezTo>
                  <a:cubicBezTo>
                    <a:pt x="75" y="42"/>
                    <a:pt x="75" y="42"/>
                    <a:pt x="75" y="41"/>
                  </a:cubicBezTo>
                  <a:close/>
                  <a:moveTo>
                    <a:pt x="107" y="306"/>
                  </a:moveTo>
                  <a:cubicBezTo>
                    <a:pt x="106" y="312"/>
                    <a:pt x="105" y="320"/>
                    <a:pt x="104" y="323"/>
                  </a:cubicBezTo>
                  <a:cubicBezTo>
                    <a:pt x="103" y="327"/>
                    <a:pt x="104" y="341"/>
                    <a:pt x="103" y="345"/>
                  </a:cubicBezTo>
                  <a:cubicBezTo>
                    <a:pt x="102" y="349"/>
                    <a:pt x="102" y="363"/>
                    <a:pt x="102" y="372"/>
                  </a:cubicBezTo>
                  <a:cubicBezTo>
                    <a:pt x="101" y="366"/>
                    <a:pt x="101" y="353"/>
                    <a:pt x="101" y="351"/>
                  </a:cubicBezTo>
                  <a:cubicBezTo>
                    <a:pt x="101" y="348"/>
                    <a:pt x="100" y="329"/>
                    <a:pt x="99" y="323"/>
                  </a:cubicBezTo>
                  <a:cubicBezTo>
                    <a:pt x="99" y="316"/>
                    <a:pt x="101" y="310"/>
                    <a:pt x="102" y="304"/>
                  </a:cubicBezTo>
                  <a:cubicBezTo>
                    <a:pt x="103" y="299"/>
                    <a:pt x="103" y="288"/>
                    <a:pt x="105" y="283"/>
                  </a:cubicBezTo>
                  <a:cubicBezTo>
                    <a:pt x="107" y="291"/>
                    <a:pt x="107" y="300"/>
                    <a:pt x="107" y="306"/>
                  </a:cubicBezTo>
                  <a:close/>
                  <a:moveTo>
                    <a:pt x="84" y="18"/>
                  </a:moveTo>
                  <a:cubicBezTo>
                    <a:pt x="84" y="18"/>
                    <a:pt x="84" y="18"/>
                    <a:pt x="84" y="18"/>
                  </a:cubicBezTo>
                  <a:cubicBezTo>
                    <a:pt x="85" y="15"/>
                    <a:pt x="86" y="13"/>
                    <a:pt x="88" y="11"/>
                  </a:cubicBezTo>
                  <a:cubicBezTo>
                    <a:pt x="88" y="11"/>
                    <a:pt x="89" y="11"/>
                    <a:pt x="89" y="11"/>
                  </a:cubicBezTo>
                  <a:cubicBezTo>
                    <a:pt x="87" y="12"/>
                    <a:pt x="86" y="15"/>
                    <a:pt x="84" y="18"/>
                  </a:cubicBezTo>
                  <a:close/>
                  <a:moveTo>
                    <a:pt x="97" y="4"/>
                  </a:moveTo>
                  <a:cubicBezTo>
                    <a:pt x="98" y="3"/>
                    <a:pt x="99" y="3"/>
                    <a:pt x="100" y="2"/>
                  </a:cubicBezTo>
                  <a:cubicBezTo>
                    <a:pt x="103" y="0"/>
                    <a:pt x="106" y="0"/>
                    <a:pt x="108" y="2"/>
                  </a:cubicBezTo>
                  <a:cubicBezTo>
                    <a:pt x="105" y="2"/>
                    <a:pt x="101" y="3"/>
                    <a:pt x="97" y="4"/>
                  </a:cubicBezTo>
                  <a:close/>
                  <a:moveTo>
                    <a:pt x="117" y="3"/>
                  </a:moveTo>
                  <a:cubicBezTo>
                    <a:pt x="116" y="3"/>
                    <a:pt x="115" y="2"/>
                    <a:pt x="114" y="2"/>
                  </a:cubicBezTo>
                  <a:cubicBezTo>
                    <a:pt x="117" y="2"/>
                    <a:pt x="120" y="3"/>
                    <a:pt x="121" y="5"/>
                  </a:cubicBezTo>
                  <a:cubicBezTo>
                    <a:pt x="121" y="6"/>
                    <a:pt x="121" y="6"/>
                    <a:pt x="121" y="7"/>
                  </a:cubicBezTo>
                  <a:cubicBezTo>
                    <a:pt x="121" y="6"/>
                    <a:pt x="120" y="6"/>
                    <a:pt x="120" y="6"/>
                  </a:cubicBezTo>
                  <a:cubicBezTo>
                    <a:pt x="119" y="4"/>
                    <a:pt x="117" y="3"/>
                    <a:pt x="117" y="3"/>
                  </a:cubicBezTo>
                  <a:close/>
                  <a:moveTo>
                    <a:pt x="121" y="8"/>
                  </a:moveTo>
                  <a:cubicBezTo>
                    <a:pt x="121" y="8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8"/>
                    <a:pt x="121" y="8"/>
                    <a:pt x="121" y="8"/>
                  </a:cubicBezTo>
                  <a:close/>
                  <a:moveTo>
                    <a:pt x="122" y="9"/>
                  </a:moveTo>
                  <a:cubicBezTo>
                    <a:pt x="122" y="9"/>
                    <a:pt x="122" y="9"/>
                    <a:pt x="122" y="9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3" y="9"/>
                    <a:pt x="124" y="10"/>
                  </a:cubicBezTo>
                  <a:cubicBezTo>
                    <a:pt x="124" y="10"/>
                    <a:pt x="125" y="11"/>
                    <a:pt x="125" y="12"/>
                  </a:cubicBezTo>
                  <a:cubicBezTo>
                    <a:pt x="125" y="12"/>
                    <a:pt x="124" y="12"/>
                    <a:pt x="124" y="12"/>
                  </a:cubicBezTo>
                  <a:cubicBezTo>
                    <a:pt x="123" y="11"/>
                    <a:pt x="122" y="9"/>
                    <a:pt x="122" y="9"/>
                  </a:cubicBezTo>
                  <a:close/>
                  <a:moveTo>
                    <a:pt x="125" y="13"/>
                  </a:moveTo>
                  <a:cubicBezTo>
                    <a:pt x="125" y="13"/>
                    <a:pt x="125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5" y="14"/>
                    <a:pt x="125" y="13"/>
                    <a:pt x="125" y="13"/>
                  </a:cubicBezTo>
                  <a:close/>
                  <a:moveTo>
                    <a:pt x="130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29" y="19"/>
                    <a:pt x="128" y="16"/>
                    <a:pt x="126" y="14"/>
                  </a:cubicBezTo>
                  <a:cubicBezTo>
                    <a:pt x="126" y="14"/>
                    <a:pt x="126" y="14"/>
                    <a:pt x="126" y="13"/>
                  </a:cubicBezTo>
                  <a:cubicBezTo>
                    <a:pt x="128" y="15"/>
                    <a:pt x="130" y="17"/>
                    <a:pt x="130" y="20"/>
                  </a:cubicBezTo>
                  <a:cubicBezTo>
                    <a:pt x="130" y="20"/>
                    <a:pt x="130" y="21"/>
                    <a:pt x="130" y="21"/>
                  </a:cubicBezTo>
                  <a:close/>
                  <a:moveTo>
                    <a:pt x="132" y="25"/>
                  </a:moveTo>
                  <a:cubicBezTo>
                    <a:pt x="133" y="26"/>
                    <a:pt x="134" y="28"/>
                    <a:pt x="134" y="29"/>
                  </a:cubicBezTo>
                  <a:cubicBezTo>
                    <a:pt x="134" y="30"/>
                    <a:pt x="134" y="32"/>
                    <a:pt x="134" y="33"/>
                  </a:cubicBezTo>
                  <a:cubicBezTo>
                    <a:pt x="133" y="30"/>
                    <a:pt x="132" y="28"/>
                    <a:pt x="132" y="25"/>
                  </a:cubicBezTo>
                  <a:close/>
                  <a:moveTo>
                    <a:pt x="136" y="45"/>
                  </a:moveTo>
                  <a:cubicBezTo>
                    <a:pt x="136" y="43"/>
                    <a:pt x="135" y="39"/>
                    <a:pt x="134" y="36"/>
                  </a:cubicBezTo>
                  <a:cubicBezTo>
                    <a:pt x="137" y="38"/>
                    <a:pt x="137" y="42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lose/>
                  <a:moveTo>
                    <a:pt x="136" y="47"/>
                  </a:moveTo>
                  <a:cubicBezTo>
                    <a:pt x="136" y="47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7" y="46"/>
                    <a:pt x="137" y="47"/>
                    <a:pt x="137" y="47"/>
                  </a:cubicBezTo>
                  <a:cubicBezTo>
                    <a:pt x="138" y="49"/>
                    <a:pt x="138" y="50"/>
                    <a:pt x="138" y="51"/>
                  </a:cubicBezTo>
                  <a:cubicBezTo>
                    <a:pt x="137" y="50"/>
                    <a:pt x="137" y="49"/>
                    <a:pt x="136" y="47"/>
                  </a:cubicBezTo>
                  <a:close/>
                  <a:moveTo>
                    <a:pt x="147" y="76"/>
                  </a:moveTo>
                  <a:cubicBezTo>
                    <a:pt x="147" y="76"/>
                    <a:pt x="146" y="75"/>
                    <a:pt x="146" y="75"/>
                  </a:cubicBezTo>
                  <a:cubicBezTo>
                    <a:pt x="146" y="72"/>
                    <a:pt x="145" y="69"/>
                    <a:pt x="144" y="68"/>
                  </a:cubicBezTo>
                  <a:cubicBezTo>
                    <a:pt x="144" y="67"/>
                    <a:pt x="145" y="67"/>
                    <a:pt x="145" y="67"/>
                  </a:cubicBezTo>
                  <a:cubicBezTo>
                    <a:pt x="147" y="69"/>
                    <a:pt x="148" y="73"/>
                    <a:pt x="147" y="76"/>
                  </a:cubicBezTo>
                  <a:close/>
                  <a:moveTo>
                    <a:pt x="147" y="77"/>
                  </a:moveTo>
                  <a:cubicBezTo>
                    <a:pt x="147" y="77"/>
                    <a:pt x="147" y="77"/>
                    <a:pt x="147" y="77"/>
                  </a:cubicBezTo>
                  <a:cubicBezTo>
                    <a:pt x="147" y="78"/>
                    <a:pt x="146" y="79"/>
                    <a:pt x="146" y="81"/>
                  </a:cubicBezTo>
                  <a:cubicBezTo>
                    <a:pt x="146" y="81"/>
                    <a:pt x="146" y="80"/>
                    <a:pt x="146" y="80"/>
                  </a:cubicBezTo>
                  <a:cubicBezTo>
                    <a:pt x="146" y="79"/>
                    <a:pt x="146" y="77"/>
                    <a:pt x="146" y="75"/>
                  </a:cubicBezTo>
                  <a:cubicBezTo>
                    <a:pt x="146" y="76"/>
                    <a:pt x="147" y="76"/>
                    <a:pt x="147" y="77"/>
                  </a:cubicBezTo>
                  <a:close/>
                  <a:moveTo>
                    <a:pt x="144" y="65"/>
                  </a:moveTo>
                  <a:cubicBezTo>
                    <a:pt x="144" y="64"/>
                    <a:pt x="144" y="64"/>
                    <a:pt x="143" y="63"/>
                  </a:cubicBezTo>
                  <a:cubicBezTo>
                    <a:pt x="143" y="63"/>
                    <a:pt x="144" y="62"/>
                    <a:pt x="144" y="61"/>
                  </a:cubicBezTo>
                  <a:cubicBezTo>
                    <a:pt x="144" y="62"/>
                    <a:pt x="144" y="63"/>
                    <a:pt x="144" y="65"/>
                  </a:cubicBezTo>
                  <a:close/>
                  <a:moveTo>
                    <a:pt x="140" y="54"/>
                  </a:moveTo>
                  <a:cubicBezTo>
                    <a:pt x="142" y="56"/>
                    <a:pt x="143" y="57"/>
                    <a:pt x="143" y="59"/>
                  </a:cubicBezTo>
                  <a:cubicBezTo>
                    <a:pt x="143" y="59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7"/>
                    <a:pt x="141" y="56"/>
                    <a:pt x="140" y="54"/>
                  </a:cubicBezTo>
                  <a:close/>
                  <a:moveTo>
                    <a:pt x="142" y="63"/>
                  </a:moveTo>
                  <a:cubicBezTo>
                    <a:pt x="142" y="61"/>
                    <a:pt x="142" y="60"/>
                    <a:pt x="142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43" y="61"/>
                    <a:pt x="143" y="62"/>
                    <a:pt x="143" y="63"/>
                  </a:cubicBezTo>
                  <a:cubicBezTo>
                    <a:pt x="143" y="63"/>
                    <a:pt x="142" y="63"/>
                    <a:pt x="142" y="63"/>
                  </a:cubicBezTo>
                  <a:close/>
                  <a:moveTo>
                    <a:pt x="143" y="65"/>
                  </a:moveTo>
                  <a:cubicBezTo>
                    <a:pt x="143" y="65"/>
                    <a:pt x="143" y="65"/>
                    <a:pt x="143" y="64"/>
                  </a:cubicBezTo>
                  <a:cubicBezTo>
                    <a:pt x="143" y="65"/>
                    <a:pt x="144" y="65"/>
                    <a:pt x="144" y="66"/>
                  </a:cubicBezTo>
                  <a:cubicBezTo>
                    <a:pt x="144" y="66"/>
                    <a:pt x="144" y="67"/>
                    <a:pt x="144" y="67"/>
                  </a:cubicBezTo>
                  <a:cubicBezTo>
                    <a:pt x="143" y="67"/>
                    <a:pt x="143" y="66"/>
                    <a:pt x="143" y="65"/>
                  </a:cubicBezTo>
                  <a:close/>
                  <a:moveTo>
                    <a:pt x="146" y="81"/>
                  </a:moveTo>
                  <a:cubicBezTo>
                    <a:pt x="145" y="81"/>
                    <a:pt x="145" y="81"/>
                    <a:pt x="145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lose/>
                  <a:moveTo>
                    <a:pt x="146" y="81"/>
                  </a:moveTo>
                  <a:cubicBezTo>
                    <a:pt x="146" y="81"/>
                    <a:pt x="146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lose/>
                  <a:moveTo>
                    <a:pt x="149" y="82"/>
                  </a:moveTo>
                  <a:cubicBezTo>
                    <a:pt x="148" y="82"/>
                    <a:pt x="147" y="81"/>
                    <a:pt x="146" y="81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46" y="80"/>
                    <a:pt x="147" y="78"/>
                    <a:pt x="147" y="77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9" y="79"/>
                    <a:pt x="149" y="80"/>
                    <a:pt x="149" y="82"/>
                  </a:cubicBezTo>
                  <a:close/>
                  <a:moveTo>
                    <a:pt x="69" y="76"/>
                  </a:moveTo>
                  <a:cubicBezTo>
                    <a:pt x="69" y="76"/>
                    <a:pt x="69" y="76"/>
                    <a:pt x="69" y="77"/>
                  </a:cubicBezTo>
                  <a:cubicBezTo>
                    <a:pt x="69" y="76"/>
                    <a:pt x="69" y="76"/>
                    <a:pt x="69" y="76"/>
                  </a:cubicBezTo>
                  <a:close/>
                  <a:moveTo>
                    <a:pt x="189" y="285"/>
                  </a:moveTo>
                  <a:cubicBezTo>
                    <a:pt x="189" y="286"/>
                    <a:pt x="189" y="287"/>
                    <a:pt x="188" y="288"/>
                  </a:cubicBezTo>
                  <a:cubicBezTo>
                    <a:pt x="186" y="293"/>
                    <a:pt x="180" y="288"/>
                    <a:pt x="177" y="287"/>
                  </a:cubicBezTo>
                  <a:cubicBezTo>
                    <a:pt x="175" y="287"/>
                    <a:pt x="175" y="289"/>
                    <a:pt x="176" y="290"/>
                  </a:cubicBezTo>
                  <a:cubicBezTo>
                    <a:pt x="176" y="290"/>
                    <a:pt x="179" y="292"/>
                    <a:pt x="179" y="292"/>
                  </a:cubicBezTo>
                  <a:cubicBezTo>
                    <a:pt x="180" y="293"/>
                    <a:pt x="183" y="293"/>
                    <a:pt x="185" y="293"/>
                  </a:cubicBezTo>
                  <a:cubicBezTo>
                    <a:pt x="186" y="292"/>
                    <a:pt x="189" y="290"/>
                    <a:pt x="190" y="290"/>
                  </a:cubicBezTo>
                  <a:cubicBezTo>
                    <a:pt x="190" y="289"/>
                    <a:pt x="190" y="287"/>
                    <a:pt x="189" y="28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6173788" y="4999038"/>
              <a:ext cx="274638" cy="762000"/>
            </a:xfrm>
            <a:custGeom>
              <a:avLst/>
              <a:gdLst/>
              <a:ahLst/>
              <a:cxnLst>
                <a:cxn ang="0">
                  <a:pos x="4" y="151"/>
                </a:cxn>
                <a:cxn ang="0">
                  <a:pos x="6" y="138"/>
                </a:cxn>
                <a:cxn ang="0">
                  <a:pos x="110" y="86"/>
                </a:cxn>
                <a:cxn ang="0">
                  <a:pos x="84" y="50"/>
                </a:cxn>
                <a:cxn ang="0">
                  <a:pos x="84" y="24"/>
                </a:cxn>
                <a:cxn ang="0">
                  <a:pos x="84" y="20"/>
                </a:cxn>
                <a:cxn ang="0">
                  <a:pos x="75" y="9"/>
                </a:cxn>
                <a:cxn ang="0">
                  <a:pos x="74" y="9"/>
                </a:cxn>
                <a:cxn ang="0">
                  <a:pos x="68" y="7"/>
                </a:cxn>
                <a:cxn ang="0">
                  <a:pos x="63" y="5"/>
                </a:cxn>
                <a:cxn ang="0">
                  <a:pos x="59" y="6"/>
                </a:cxn>
                <a:cxn ang="0">
                  <a:pos x="56" y="7"/>
                </a:cxn>
                <a:cxn ang="0">
                  <a:pos x="49" y="8"/>
                </a:cxn>
                <a:cxn ang="0">
                  <a:pos x="45" y="11"/>
                </a:cxn>
                <a:cxn ang="0">
                  <a:pos x="40" y="19"/>
                </a:cxn>
                <a:cxn ang="0">
                  <a:pos x="38" y="23"/>
                </a:cxn>
                <a:cxn ang="0">
                  <a:pos x="37" y="29"/>
                </a:cxn>
                <a:cxn ang="0">
                  <a:pos x="41" y="53"/>
                </a:cxn>
                <a:cxn ang="0">
                  <a:pos x="27" y="81"/>
                </a:cxn>
                <a:cxn ang="0">
                  <a:pos x="19" y="131"/>
                </a:cxn>
                <a:cxn ang="0">
                  <a:pos x="21" y="140"/>
                </a:cxn>
                <a:cxn ang="0">
                  <a:pos x="13" y="140"/>
                </a:cxn>
                <a:cxn ang="0">
                  <a:pos x="21" y="158"/>
                </a:cxn>
                <a:cxn ang="0">
                  <a:pos x="23" y="141"/>
                </a:cxn>
                <a:cxn ang="0">
                  <a:pos x="30" y="152"/>
                </a:cxn>
                <a:cxn ang="0">
                  <a:pos x="34" y="212"/>
                </a:cxn>
                <a:cxn ang="0">
                  <a:pos x="34" y="267"/>
                </a:cxn>
                <a:cxn ang="0">
                  <a:pos x="54" y="322"/>
                </a:cxn>
                <a:cxn ang="0">
                  <a:pos x="57" y="354"/>
                </a:cxn>
                <a:cxn ang="0">
                  <a:pos x="76" y="338"/>
                </a:cxn>
                <a:cxn ang="0">
                  <a:pos x="68" y="290"/>
                </a:cxn>
                <a:cxn ang="0">
                  <a:pos x="90" y="319"/>
                </a:cxn>
                <a:cxn ang="0">
                  <a:pos x="88" y="348"/>
                </a:cxn>
                <a:cxn ang="0">
                  <a:pos x="105" y="331"/>
                </a:cxn>
                <a:cxn ang="0">
                  <a:pos x="110" y="253"/>
                </a:cxn>
                <a:cxn ang="0">
                  <a:pos x="114" y="196"/>
                </a:cxn>
                <a:cxn ang="0">
                  <a:pos x="121" y="139"/>
                </a:cxn>
                <a:cxn ang="0">
                  <a:pos x="84" y="25"/>
                </a:cxn>
                <a:cxn ang="0">
                  <a:pos x="80" y="17"/>
                </a:cxn>
                <a:cxn ang="0">
                  <a:pos x="79" y="14"/>
                </a:cxn>
                <a:cxn ang="0">
                  <a:pos x="77" y="13"/>
                </a:cxn>
                <a:cxn ang="0">
                  <a:pos x="37" y="28"/>
                </a:cxn>
                <a:cxn ang="0">
                  <a:pos x="38" y="24"/>
                </a:cxn>
                <a:cxn ang="0">
                  <a:pos x="40" y="20"/>
                </a:cxn>
                <a:cxn ang="0">
                  <a:pos x="45" y="11"/>
                </a:cxn>
                <a:cxn ang="0">
                  <a:pos x="42" y="17"/>
                </a:cxn>
                <a:cxn ang="0">
                  <a:pos x="42" y="16"/>
                </a:cxn>
                <a:cxn ang="0">
                  <a:pos x="44" y="13"/>
                </a:cxn>
                <a:cxn ang="0">
                  <a:pos x="47" y="12"/>
                </a:cxn>
                <a:cxn ang="0">
                  <a:pos x="48" y="10"/>
                </a:cxn>
                <a:cxn ang="0">
                  <a:pos x="49" y="10"/>
                </a:cxn>
                <a:cxn ang="0">
                  <a:pos x="50" y="9"/>
                </a:cxn>
                <a:cxn ang="0">
                  <a:pos x="54" y="8"/>
                </a:cxn>
                <a:cxn ang="0">
                  <a:pos x="63" y="5"/>
                </a:cxn>
                <a:cxn ang="0">
                  <a:pos x="59" y="7"/>
                </a:cxn>
                <a:cxn ang="0">
                  <a:pos x="62" y="6"/>
                </a:cxn>
                <a:cxn ang="0">
                  <a:pos x="74" y="256"/>
                </a:cxn>
                <a:cxn ang="0">
                  <a:pos x="74" y="9"/>
                </a:cxn>
                <a:cxn ang="0">
                  <a:pos x="68" y="8"/>
                </a:cxn>
                <a:cxn ang="0">
                  <a:pos x="73" y="9"/>
                </a:cxn>
                <a:cxn ang="0">
                  <a:pos x="73" y="10"/>
                </a:cxn>
                <a:cxn ang="0">
                  <a:pos x="105" y="142"/>
                </a:cxn>
              </a:cxnLst>
              <a:rect l="0" t="0" r="r" b="b"/>
              <a:pathLst>
                <a:path w="129" h="358">
                  <a:moveTo>
                    <a:pt x="5" y="136"/>
                  </a:moveTo>
                  <a:cubicBezTo>
                    <a:pt x="4" y="135"/>
                    <a:pt x="3" y="135"/>
                    <a:pt x="2" y="137"/>
                  </a:cubicBezTo>
                  <a:cubicBezTo>
                    <a:pt x="2" y="140"/>
                    <a:pt x="2" y="143"/>
                    <a:pt x="1" y="145"/>
                  </a:cubicBezTo>
                  <a:cubicBezTo>
                    <a:pt x="0" y="147"/>
                    <a:pt x="1" y="151"/>
                    <a:pt x="2" y="151"/>
                  </a:cubicBezTo>
                  <a:cubicBezTo>
                    <a:pt x="2" y="152"/>
                    <a:pt x="3" y="152"/>
                    <a:pt x="4" y="153"/>
                  </a:cubicBezTo>
                  <a:cubicBezTo>
                    <a:pt x="4" y="152"/>
                    <a:pt x="4" y="152"/>
                    <a:pt x="4" y="151"/>
                  </a:cubicBezTo>
                  <a:cubicBezTo>
                    <a:pt x="4" y="150"/>
                    <a:pt x="5" y="146"/>
                    <a:pt x="5" y="145"/>
                  </a:cubicBezTo>
                  <a:cubicBezTo>
                    <a:pt x="5" y="144"/>
                    <a:pt x="5" y="142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5" y="139"/>
                    <a:pt x="6" y="139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38"/>
                    <a:pt x="6" y="137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lose/>
                  <a:moveTo>
                    <a:pt x="128" y="119"/>
                  </a:moveTo>
                  <a:cubicBezTo>
                    <a:pt x="126" y="117"/>
                    <a:pt x="124" y="113"/>
                    <a:pt x="122" y="110"/>
                  </a:cubicBezTo>
                  <a:cubicBezTo>
                    <a:pt x="121" y="107"/>
                    <a:pt x="117" y="99"/>
                    <a:pt x="115" y="96"/>
                  </a:cubicBezTo>
                  <a:cubicBezTo>
                    <a:pt x="113" y="94"/>
                    <a:pt x="111" y="89"/>
                    <a:pt x="110" y="86"/>
                  </a:cubicBezTo>
                  <a:cubicBezTo>
                    <a:pt x="109" y="84"/>
                    <a:pt x="104" y="79"/>
                    <a:pt x="100" y="77"/>
                  </a:cubicBezTo>
                  <a:cubicBezTo>
                    <a:pt x="96" y="76"/>
                    <a:pt x="92" y="74"/>
                    <a:pt x="91" y="74"/>
                  </a:cubicBezTo>
                  <a:cubicBezTo>
                    <a:pt x="89" y="72"/>
                    <a:pt x="86" y="69"/>
                    <a:pt x="81" y="71"/>
                  </a:cubicBezTo>
                  <a:cubicBezTo>
                    <a:pt x="78" y="70"/>
                    <a:pt x="77" y="67"/>
                    <a:pt x="77" y="65"/>
                  </a:cubicBezTo>
                  <a:cubicBezTo>
                    <a:pt x="80" y="63"/>
                    <a:pt x="82" y="62"/>
                    <a:pt x="83" y="59"/>
                  </a:cubicBezTo>
                  <a:cubicBezTo>
                    <a:pt x="83" y="56"/>
                    <a:pt x="84" y="52"/>
                    <a:pt x="84" y="50"/>
                  </a:cubicBezTo>
                  <a:cubicBezTo>
                    <a:pt x="85" y="49"/>
                    <a:pt x="86" y="47"/>
                    <a:pt x="86" y="46"/>
                  </a:cubicBezTo>
                  <a:cubicBezTo>
                    <a:pt x="86" y="44"/>
                    <a:pt x="86" y="41"/>
                    <a:pt x="86" y="40"/>
                  </a:cubicBezTo>
                  <a:cubicBezTo>
                    <a:pt x="86" y="39"/>
                    <a:pt x="86" y="35"/>
                    <a:pt x="85" y="36"/>
                  </a:cubicBezTo>
                  <a:cubicBezTo>
                    <a:pt x="85" y="35"/>
                    <a:pt x="85" y="33"/>
                    <a:pt x="85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2"/>
                    <a:pt x="84" y="21"/>
                    <a:pt x="83" y="19"/>
                  </a:cubicBezTo>
                  <a:cubicBezTo>
                    <a:pt x="83" y="18"/>
                    <a:pt x="82" y="17"/>
                    <a:pt x="80" y="16"/>
                  </a:cubicBezTo>
                  <a:cubicBezTo>
                    <a:pt x="80" y="16"/>
                    <a:pt x="80" y="15"/>
                    <a:pt x="79" y="14"/>
                  </a:cubicBezTo>
                  <a:cubicBezTo>
                    <a:pt x="80" y="15"/>
                    <a:pt x="81" y="15"/>
                    <a:pt x="82" y="16"/>
                  </a:cubicBezTo>
                  <a:cubicBezTo>
                    <a:pt x="83" y="17"/>
                    <a:pt x="84" y="19"/>
                    <a:pt x="84" y="20"/>
                  </a:cubicBezTo>
                  <a:cubicBezTo>
                    <a:pt x="84" y="19"/>
                    <a:pt x="83" y="17"/>
                    <a:pt x="82" y="16"/>
                  </a:cubicBezTo>
                  <a:cubicBezTo>
                    <a:pt x="82" y="15"/>
                    <a:pt x="80" y="14"/>
                    <a:pt x="79" y="13"/>
                  </a:cubicBezTo>
                  <a:cubicBezTo>
                    <a:pt x="78" y="12"/>
                    <a:pt x="76" y="12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4" y="10"/>
                    <a:pt x="74" y="10"/>
                  </a:cubicBezTo>
                  <a:cubicBezTo>
                    <a:pt x="74" y="10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7" y="10"/>
                    <a:pt x="78" y="11"/>
                    <a:pt x="79" y="13"/>
                  </a:cubicBezTo>
                  <a:cubicBezTo>
                    <a:pt x="79" y="11"/>
                    <a:pt x="77" y="10"/>
                    <a:pt x="75" y="9"/>
                  </a:cubicBezTo>
                  <a:cubicBezTo>
                    <a:pt x="76" y="9"/>
                    <a:pt x="77" y="9"/>
                    <a:pt x="79" y="9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8"/>
                    <a:pt x="72" y="7"/>
                    <a:pt x="71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6"/>
                    <a:pt x="72" y="6"/>
                    <a:pt x="74" y="7"/>
                  </a:cubicBezTo>
                  <a:cubicBezTo>
                    <a:pt x="72" y="6"/>
                    <a:pt x="70" y="6"/>
                    <a:pt x="69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6"/>
                    <a:pt x="65" y="6"/>
                    <a:pt x="64" y="6"/>
                  </a:cubicBezTo>
                  <a:cubicBezTo>
                    <a:pt x="65" y="5"/>
                    <a:pt x="65" y="5"/>
                    <a:pt x="66" y="5"/>
                  </a:cubicBezTo>
                  <a:cubicBezTo>
                    <a:pt x="68" y="4"/>
                    <a:pt x="70" y="3"/>
                    <a:pt x="73" y="4"/>
                  </a:cubicBezTo>
                  <a:cubicBezTo>
                    <a:pt x="71" y="3"/>
                    <a:pt x="69" y="3"/>
                    <a:pt x="67" y="4"/>
                  </a:cubicBezTo>
                  <a:cubicBezTo>
                    <a:pt x="66" y="4"/>
                    <a:pt x="64" y="4"/>
                    <a:pt x="63" y="5"/>
                  </a:cubicBezTo>
                  <a:cubicBezTo>
                    <a:pt x="63" y="4"/>
                    <a:pt x="63" y="4"/>
                    <a:pt x="64" y="4"/>
                  </a:cubicBezTo>
                  <a:cubicBezTo>
                    <a:pt x="65" y="2"/>
                    <a:pt x="66" y="0"/>
                    <a:pt x="68" y="0"/>
                  </a:cubicBezTo>
                  <a:cubicBezTo>
                    <a:pt x="66" y="0"/>
                    <a:pt x="65" y="2"/>
                    <a:pt x="63" y="3"/>
                  </a:cubicBezTo>
                  <a:cubicBezTo>
                    <a:pt x="63" y="4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3"/>
                    <a:pt x="61" y="2"/>
                    <a:pt x="63" y="0"/>
                  </a:cubicBezTo>
                  <a:cubicBezTo>
                    <a:pt x="61" y="1"/>
                    <a:pt x="60" y="3"/>
                    <a:pt x="59" y="5"/>
                  </a:cubicBezTo>
                  <a:cubicBezTo>
                    <a:pt x="59" y="5"/>
                    <a:pt x="58" y="6"/>
                    <a:pt x="58" y="7"/>
                  </a:cubicBezTo>
                  <a:cubicBezTo>
                    <a:pt x="58" y="7"/>
                    <a:pt x="58" y="7"/>
                    <a:pt x="57" y="8"/>
                  </a:cubicBezTo>
                  <a:cubicBezTo>
                    <a:pt x="57" y="8"/>
                    <a:pt x="57" y="7"/>
                    <a:pt x="56" y="7"/>
                  </a:cubicBezTo>
                  <a:cubicBezTo>
                    <a:pt x="56" y="7"/>
                    <a:pt x="56" y="6"/>
                    <a:pt x="55" y="6"/>
                  </a:cubicBezTo>
                  <a:cubicBezTo>
                    <a:pt x="54" y="5"/>
                    <a:pt x="53" y="4"/>
                    <a:pt x="51" y="4"/>
                  </a:cubicBezTo>
                  <a:cubicBezTo>
                    <a:pt x="53" y="4"/>
                    <a:pt x="54" y="5"/>
                    <a:pt x="55" y="6"/>
                  </a:cubicBezTo>
                  <a:cubicBezTo>
                    <a:pt x="55" y="6"/>
                    <a:pt x="55" y="7"/>
                    <a:pt x="56" y="7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8"/>
                    <a:pt x="49" y="7"/>
                    <a:pt x="49" y="8"/>
                  </a:cubicBezTo>
                  <a:cubicBezTo>
                    <a:pt x="47" y="8"/>
                    <a:pt x="44" y="8"/>
                    <a:pt x="43" y="10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9"/>
                    <a:pt x="49" y="9"/>
                  </a:cubicBezTo>
                  <a:cubicBezTo>
                    <a:pt x="49" y="9"/>
                    <a:pt x="48" y="10"/>
                    <a:pt x="47" y="10"/>
                  </a:cubicBezTo>
                  <a:cubicBezTo>
                    <a:pt x="47" y="10"/>
                    <a:pt x="46" y="10"/>
                    <a:pt x="45" y="11"/>
                  </a:cubicBezTo>
                  <a:cubicBezTo>
                    <a:pt x="44" y="11"/>
                    <a:pt x="44" y="12"/>
                    <a:pt x="44" y="12"/>
                  </a:cubicBezTo>
                  <a:cubicBezTo>
                    <a:pt x="43" y="13"/>
                    <a:pt x="42" y="14"/>
                    <a:pt x="41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38" y="19"/>
                    <a:pt x="37" y="21"/>
                    <a:pt x="37" y="22"/>
                  </a:cubicBezTo>
                  <a:cubicBezTo>
                    <a:pt x="38" y="21"/>
                    <a:pt x="39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20"/>
                    <a:pt x="40" y="21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8" y="22"/>
                    <a:pt x="38" y="23"/>
                    <a:pt x="38" y="23"/>
                  </a:cubicBezTo>
                  <a:cubicBezTo>
                    <a:pt x="36" y="25"/>
                    <a:pt x="36" y="26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30"/>
                    <a:pt x="35" y="32"/>
                    <a:pt x="36" y="34"/>
                  </a:cubicBezTo>
                  <a:cubicBezTo>
                    <a:pt x="35" y="32"/>
                    <a:pt x="36" y="30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30"/>
                    <a:pt x="37" y="31"/>
                  </a:cubicBezTo>
                  <a:cubicBezTo>
                    <a:pt x="37" y="32"/>
                    <a:pt x="37" y="33"/>
                    <a:pt x="37" y="33"/>
                  </a:cubicBezTo>
                  <a:cubicBezTo>
                    <a:pt x="37" y="35"/>
                    <a:pt x="37" y="37"/>
                    <a:pt x="38" y="38"/>
                  </a:cubicBezTo>
                  <a:cubicBezTo>
                    <a:pt x="39" y="38"/>
                    <a:pt x="39" y="39"/>
                    <a:pt x="39" y="40"/>
                  </a:cubicBezTo>
                  <a:cubicBezTo>
                    <a:pt x="38" y="40"/>
                    <a:pt x="37" y="42"/>
                    <a:pt x="38" y="45"/>
                  </a:cubicBezTo>
                  <a:cubicBezTo>
                    <a:pt x="39" y="47"/>
                    <a:pt x="40" y="52"/>
                    <a:pt x="41" y="53"/>
                  </a:cubicBezTo>
                  <a:cubicBezTo>
                    <a:pt x="41" y="55"/>
                    <a:pt x="44" y="57"/>
                    <a:pt x="47" y="54"/>
                  </a:cubicBezTo>
                  <a:cubicBezTo>
                    <a:pt x="48" y="57"/>
                    <a:pt x="51" y="62"/>
                    <a:pt x="52" y="63"/>
                  </a:cubicBezTo>
                  <a:cubicBezTo>
                    <a:pt x="52" y="65"/>
                    <a:pt x="53" y="66"/>
                    <a:pt x="52" y="67"/>
                  </a:cubicBezTo>
                  <a:cubicBezTo>
                    <a:pt x="51" y="67"/>
                    <a:pt x="49" y="68"/>
                    <a:pt x="48" y="69"/>
                  </a:cubicBezTo>
                  <a:cubicBezTo>
                    <a:pt x="47" y="70"/>
                    <a:pt x="44" y="72"/>
                    <a:pt x="42" y="73"/>
                  </a:cubicBezTo>
                  <a:cubicBezTo>
                    <a:pt x="40" y="74"/>
                    <a:pt x="29" y="78"/>
                    <a:pt x="27" y="81"/>
                  </a:cubicBezTo>
                  <a:cubicBezTo>
                    <a:pt x="25" y="84"/>
                    <a:pt x="22" y="87"/>
                    <a:pt x="21" y="91"/>
                  </a:cubicBezTo>
                  <a:cubicBezTo>
                    <a:pt x="20" y="95"/>
                    <a:pt x="17" y="105"/>
                    <a:pt x="17" y="107"/>
                  </a:cubicBezTo>
                  <a:cubicBezTo>
                    <a:pt x="16" y="107"/>
                    <a:pt x="16" y="109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3"/>
                    <a:pt x="17" y="121"/>
                    <a:pt x="17" y="123"/>
                  </a:cubicBezTo>
                  <a:cubicBezTo>
                    <a:pt x="17" y="126"/>
                    <a:pt x="18" y="129"/>
                    <a:pt x="19" y="131"/>
                  </a:cubicBezTo>
                  <a:cubicBezTo>
                    <a:pt x="20" y="132"/>
                    <a:pt x="21" y="138"/>
                    <a:pt x="21" y="138"/>
                  </a:cubicBezTo>
                  <a:cubicBezTo>
                    <a:pt x="21" y="139"/>
                    <a:pt x="21" y="139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0" y="140"/>
                    <a:pt x="20" y="140"/>
                    <a:pt x="20" y="141"/>
                  </a:cubicBezTo>
                  <a:cubicBezTo>
                    <a:pt x="19" y="139"/>
                    <a:pt x="18" y="139"/>
                    <a:pt x="17" y="140"/>
                  </a:cubicBezTo>
                  <a:cubicBezTo>
                    <a:pt x="16" y="141"/>
                    <a:pt x="15" y="141"/>
                    <a:pt x="1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1"/>
                    <a:pt x="13" y="141"/>
                    <a:pt x="13" y="140"/>
                  </a:cubicBezTo>
                  <a:cubicBezTo>
                    <a:pt x="12" y="142"/>
                    <a:pt x="11" y="148"/>
                    <a:pt x="11" y="149"/>
                  </a:cubicBezTo>
                  <a:cubicBezTo>
                    <a:pt x="11" y="150"/>
                    <a:pt x="10" y="153"/>
                    <a:pt x="10" y="155"/>
                  </a:cubicBezTo>
                  <a:cubicBezTo>
                    <a:pt x="9" y="156"/>
                    <a:pt x="9" y="156"/>
                    <a:pt x="8" y="157"/>
                  </a:cubicBezTo>
                  <a:cubicBezTo>
                    <a:pt x="8" y="157"/>
                    <a:pt x="9" y="157"/>
                    <a:pt x="9" y="157"/>
                  </a:cubicBezTo>
                  <a:cubicBezTo>
                    <a:pt x="9" y="157"/>
                    <a:pt x="10" y="157"/>
                    <a:pt x="10" y="157"/>
                  </a:cubicBezTo>
                  <a:cubicBezTo>
                    <a:pt x="13" y="158"/>
                    <a:pt x="19" y="163"/>
                    <a:pt x="21" y="158"/>
                  </a:cubicBezTo>
                  <a:cubicBezTo>
                    <a:pt x="22" y="157"/>
                    <a:pt x="22" y="156"/>
                    <a:pt x="22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4"/>
                    <a:pt x="22" y="153"/>
                    <a:pt x="21" y="153"/>
                  </a:cubicBezTo>
                  <a:cubicBezTo>
                    <a:pt x="23" y="151"/>
                    <a:pt x="25" y="148"/>
                    <a:pt x="25" y="146"/>
                  </a:cubicBezTo>
                  <a:cubicBezTo>
                    <a:pt x="25" y="144"/>
                    <a:pt x="24" y="144"/>
                    <a:pt x="23" y="144"/>
                  </a:cubicBezTo>
                  <a:cubicBezTo>
                    <a:pt x="23" y="142"/>
                    <a:pt x="23" y="142"/>
                    <a:pt x="23" y="141"/>
                  </a:cubicBezTo>
                  <a:cubicBezTo>
                    <a:pt x="23" y="140"/>
                    <a:pt x="24" y="140"/>
                    <a:pt x="24" y="139"/>
                  </a:cubicBezTo>
                  <a:cubicBezTo>
                    <a:pt x="25" y="137"/>
                    <a:pt x="28" y="130"/>
                    <a:pt x="28" y="129"/>
                  </a:cubicBezTo>
                  <a:cubicBezTo>
                    <a:pt x="29" y="129"/>
                    <a:pt x="31" y="127"/>
                    <a:pt x="32" y="126"/>
                  </a:cubicBezTo>
                  <a:cubicBezTo>
                    <a:pt x="32" y="130"/>
                    <a:pt x="34" y="135"/>
                    <a:pt x="32" y="137"/>
                  </a:cubicBezTo>
                  <a:cubicBezTo>
                    <a:pt x="31" y="139"/>
                    <a:pt x="31" y="144"/>
                    <a:pt x="31" y="146"/>
                  </a:cubicBezTo>
                  <a:cubicBezTo>
                    <a:pt x="31" y="147"/>
                    <a:pt x="31" y="151"/>
                    <a:pt x="30" y="152"/>
                  </a:cubicBezTo>
                  <a:cubicBezTo>
                    <a:pt x="30" y="154"/>
                    <a:pt x="29" y="161"/>
                    <a:pt x="29" y="164"/>
                  </a:cubicBezTo>
                  <a:cubicBezTo>
                    <a:pt x="30" y="167"/>
                    <a:pt x="31" y="173"/>
                    <a:pt x="30" y="174"/>
                  </a:cubicBezTo>
                  <a:cubicBezTo>
                    <a:pt x="30" y="176"/>
                    <a:pt x="29" y="181"/>
                    <a:pt x="30" y="183"/>
                  </a:cubicBezTo>
                  <a:cubicBezTo>
                    <a:pt x="31" y="186"/>
                    <a:pt x="32" y="191"/>
                    <a:pt x="32" y="192"/>
                  </a:cubicBezTo>
                  <a:cubicBezTo>
                    <a:pt x="32" y="193"/>
                    <a:pt x="31" y="198"/>
                    <a:pt x="34" y="198"/>
                  </a:cubicBezTo>
                  <a:cubicBezTo>
                    <a:pt x="33" y="202"/>
                    <a:pt x="33" y="209"/>
                    <a:pt x="34" y="212"/>
                  </a:cubicBezTo>
                  <a:cubicBezTo>
                    <a:pt x="34" y="215"/>
                    <a:pt x="34" y="219"/>
                    <a:pt x="35" y="220"/>
                  </a:cubicBezTo>
                  <a:cubicBezTo>
                    <a:pt x="35" y="222"/>
                    <a:pt x="36" y="224"/>
                    <a:pt x="35" y="228"/>
                  </a:cubicBezTo>
                  <a:cubicBezTo>
                    <a:pt x="35" y="231"/>
                    <a:pt x="35" y="239"/>
                    <a:pt x="35" y="241"/>
                  </a:cubicBezTo>
                  <a:cubicBezTo>
                    <a:pt x="34" y="243"/>
                    <a:pt x="35" y="248"/>
                    <a:pt x="34" y="251"/>
                  </a:cubicBezTo>
                  <a:cubicBezTo>
                    <a:pt x="33" y="254"/>
                    <a:pt x="33" y="257"/>
                    <a:pt x="34" y="258"/>
                  </a:cubicBezTo>
                  <a:cubicBezTo>
                    <a:pt x="34" y="260"/>
                    <a:pt x="34" y="265"/>
                    <a:pt x="34" y="267"/>
                  </a:cubicBezTo>
                  <a:cubicBezTo>
                    <a:pt x="34" y="269"/>
                    <a:pt x="37" y="277"/>
                    <a:pt x="37" y="279"/>
                  </a:cubicBezTo>
                  <a:cubicBezTo>
                    <a:pt x="37" y="281"/>
                    <a:pt x="36" y="285"/>
                    <a:pt x="37" y="286"/>
                  </a:cubicBezTo>
                  <a:cubicBezTo>
                    <a:pt x="38" y="287"/>
                    <a:pt x="41" y="288"/>
                    <a:pt x="41" y="290"/>
                  </a:cubicBezTo>
                  <a:cubicBezTo>
                    <a:pt x="41" y="292"/>
                    <a:pt x="41" y="297"/>
                    <a:pt x="48" y="297"/>
                  </a:cubicBezTo>
                  <a:cubicBezTo>
                    <a:pt x="49" y="302"/>
                    <a:pt x="53" y="314"/>
                    <a:pt x="54" y="316"/>
                  </a:cubicBezTo>
                  <a:cubicBezTo>
                    <a:pt x="53" y="316"/>
                    <a:pt x="53" y="320"/>
                    <a:pt x="54" y="322"/>
                  </a:cubicBezTo>
                  <a:cubicBezTo>
                    <a:pt x="54" y="323"/>
                    <a:pt x="55" y="327"/>
                    <a:pt x="55" y="329"/>
                  </a:cubicBezTo>
                  <a:cubicBezTo>
                    <a:pt x="55" y="331"/>
                    <a:pt x="55" y="333"/>
                    <a:pt x="55" y="334"/>
                  </a:cubicBezTo>
                  <a:cubicBezTo>
                    <a:pt x="54" y="335"/>
                    <a:pt x="52" y="341"/>
                    <a:pt x="52" y="342"/>
                  </a:cubicBezTo>
                  <a:cubicBezTo>
                    <a:pt x="52" y="344"/>
                    <a:pt x="54" y="345"/>
                    <a:pt x="53" y="346"/>
                  </a:cubicBezTo>
                  <a:cubicBezTo>
                    <a:pt x="53" y="346"/>
                    <a:pt x="51" y="349"/>
                    <a:pt x="55" y="350"/>
                  </a:cubicBezTo>
                  <a:cubicBezTo>
                    <a:pt x="56" y="351"/>
                    <a:pt x="57" y="353"/>
                    <a:pt x="57" y="354"/>
                  </a:cubicBezTo>
                  <a:cubicBezTo>
                    <a:pt x="57" y="355"/>
                    <a:pt x="61" y="357"/>
                    <a:pt x="66" y="357"/>
                  </a:cubicBezTo>
                  <a:cubicBezTo>
                    <a:pt x="71" y="358"/>
                    <a:pt x="76" y="357"/>
                    <a:pt x="78" y="357"/>
                  </a:cubicBezTo>
                  <a:cubicBezTo>
                    <a:pt x="81" y="357"/>
                    <a:pt x="83" y="356"/>
                    <a:pt x="84" y="355"/>
                  </a:cubicBezTo>
                  <a:cubicBezTo>
                    <a:pt x="85" y="353"/>
                    <a:pt x="84" y="353"/>
                    <a:pt x="84" y="351"/>
                  </a:cubicBezTo>
                  <a:cubicBezTo>
                    <a:pt x="83" y="350"/>
                    <a:pt x="81" y="345"/>
                    <a:pt x="80" y="344"/>
                  </a:cubicBezTo>
                  <a:cubicBezTo>
                    <a:pt x="79" y="342"/>
                    <a:pt x="76" y="340"/>
                    <a:pt x="76" y="338"/>
                  </a:cubicBezTo>
                  <a:cubicBezTo>
                    <a:pt x="77" y="338"/>
                    <a:pt x="77" y="336"/>
                    <a:pt x="77" y="335"/>
                  </a:cubicBezTo>
                  <a:cubicBezTo>
                    <a:pt x="77" y="333"/>
                    <a:pt x="78" y="329"/>
                    <a:pt x="73" y="330"/>
                  </a:cubicBezTo>
                  <a:cubicBezTo>
                    <a:pt x="73" y="326"/>
                    <a:pt x="71" y="321"/>
                    <a:pt x="71" y="320"/>
                  </a:cubicBezTo>
                  <a:cubicBezTo>
                    <a:pt x="70" y="319"/>
                    <a:pt x="69" y="318"/>
                    <a:pt x="70" y="317"/>
                  </a:cubicBezTo>
                  <a:cubicBezTo>
                    <a:pt x="70" y="316"/>
                    <a:pt x="70" y="314"/>
                    <a:pt x="67" y="314"/>
                  </a:cubicBezTo>
                  <a:cubicBezTo>
                    <a:pt x="67" y="306"/>
                    <a:pt x="69" y="295"/>
                    <a:pt x="68" y="290"/>
                  </a:cubicBezTo>
                  <a:cubicBezTo>
                    <a:pt x="69" y="289"/>
                    <a:pt x="72" y="287"/>
                    <a:pt x="72" y="286"/>
                  </a:cubicBezTo>
                  <a:cubicBezTo>
                    <a:pt x="77" y="288"/>
                    <a:pt x="84" y="287"/>
                    <a:pt x="86" y="286"/>
                  </a:cubicBezTo>
                  <a:cubicBezTo>
                    <a:pt x="86" y="291"/>
                    <a:pt x="88" y="298"/>
                    <a:pt x="88" y="300"/>
                  </a:cubicBezTo>
                  <a:cubicBezTo>
                    <a:pt x="89" y="302"/>
                    <a:pt x="90" y="308"/>
                    <a:pt x="90" y="311"/>
                  </a:cubicBezTo>
                  <a:cubicBezTo>
                    <a:pt x="89" y="312"/>
                    <a:pt x="89" y="313"/>
                    <a:pt x="89" y="314"/>
                  </a:cubicBezTo>
                  <a:cubicBezTo>
                    <a:pt x="90" y="314"/>
                    <a:pt x="91" y="318"/>
                    <a:pt x="90" y="319"/>
                  </a:cubicBezTo>
                  <a:cubicBezTo>
                    <a:pt x="90" y="320"/>
                    <a:pt x="89" y="321"/>
                    <a:pt x="90" y="322"/>
                  </a:cubicBezTo>
                  <a:cubicBezTo>
                    <a:pt x="90" y="323"/>
                    <a:pt x="89" y="325"/>
                    <a:pt x="90" y="326"/>
                  </a:cubicBezTo>
                  <a:cubicBezTo>
                    <a:pt x="89" y="327"/>
                    <a:pt x="90" y="329"/>
                    <a:pt x="90" y="329"/>
                  </a:cubicBezTo>
                  <a:cubicBezTo>
                    <a:pt x="88" y="331"/>
                    <a:pt x="88" y="334"/>
                    <a:pt x="87" y="336"/>
                  </a:cubicBezTo>
                  <a:cubicBezTo>
                    <a:pt x="85" y="339"/>
                    <a:pt x="86" y="341"/>
                    <a:pt x="86" y="342"/>
                  </a:cubicBezTo>
                  <a:cubicBezTo>
                    <a:pt x="86" y="343"/>
                    <a:pt x="86" y="347"/>
                    <a:pt x="88" y="348"/>
                  </a:cubicBezTo>
                  <a:cubicBezTo>
                    <a:pt x="90" y="349"/>
                    <a:pt x="99" y="351"/>
                    <a:pt x="103" y="351"/>
                  </a:cubicBezTo>
                  <a:cubicBezTo>
                    <a:pt x="107" y="351"/>
                    <a:pt x="110" y="349"/>
                    <a:pt x="110" y="345"/>
                  </a:cubicBezTo>
                  <a:cubicBezTo>
                    <a:pt x="110" y="344"/>
                    <a:pt x="108" y="341"/>
                    <a:pt x="107" y="340"/>
                  </a:cubicBezTo>
                  <a:cubicBezTo>
                    <a:pt x="109" y="340"/>
                    <a:pt x="110" y="339"/>
                    <a:pt x="109" y="338"/>
                  </a:cubicBezTo>
                  <a:cubicBezTo>
                    <a:pt x="108" y="337"/>
                    <a:pt x="106" y="337"/>
                    <a:pt x="106" y="336"/>
                  </a:cubicBezTo>
                  <a:cubicBezTo>
                    <a:pt x="107" y="335"/>
                    <a:pt x="108" y="332"/>
                    <a:pt x="105" y="331"/>
                  </a:cubicBezTo>
                  <a:cubicBezTo>
                    <a:pt x="104" y="328"/>
                    <a:pt x="105" y="325"/>
                    <a:pt x="105" y="324"/>
                  </a:cubicBezTo>
                  <a:cubicBezTo>
                    <a:pt x="105" y="323"/>
                    <a:pt x="107" y="313"/>
                    <a:pt x="105" y="312"/>
                  </a:cubicBezTo>
                  <a:cubicBezTo>
                    <a:pt x="105" y="308"/>
                    <a:pt x="108" y="294"/>
                    <a:pt x="107" y="285"/>
                  </a:cubicBezTo>
                  <a:cubicBezTo>
                    <a:pt x="109" y="283"/>
                    <a:pt x="111" y="282"/>
                    <a:pt x="111" y="279"/>
                  </a:cubicBezTo>
                  <a:cubicBezTo>
                    <a:pt x="111" y="276"/>
                    <a:pt x="109" y="272"/>
                    <a:pt x="109" y="269"/>
                  </a:cubicBezTo>
                  <a:cubicBezTo>
                    <a:pt x="109" y="267"/>
                    <a:pt x="111" y="257"/>
                    <a:pt x="110" y="253"/>
                  </a:cubicBezTo>
                  <a:cubicBezTo>
                    <a:pt x="110" y="250"/>
                    <a:pt x="110" y="241"/>
                    <a:pt x="110" y="238"/>
                  </a:cubicBezTo>
                  <a:cubicBezTo>
                    <a:pt x="110" y="236"/>
                    <a:pt x="109" y="229"/>
                    <a:pt x="109" y="225"/>
                  </a:cubicBezTo>
                  <a:cubicBezTo>
                    <a:pt x="109" y="221"/>
                    <a:pt x="108" y="216"/>
                    <a:pt x="108" y="214"/>
                  </a:cubicBezTo>
                  <a:cubicBezTo>
                    <a:pt x="108" y="212"/>
                    <a:pt x="109" y="207"/>
                    <a:pt x="108" y="204"/>
                  </a:cubicBezTo>
                  <a:cubicBezTo>
                    <a:pt x="107" y="202"/>
                    <a:pt x="108" y="199"/>
                    <a:pt x="108" y="197"/>
                  </a:cubicBezTo>
                  <a:cubicBezTo>
                    <a:pt x="109" y="197"/>
                    <a:pt x="113" y="197"/>
                    <a:pt x="114" y="196"/>
                  </a:cubicBezTo>
                  <a:cubicBezTo>
                    <a:pt x="115" y="195"/>
                    <a:pt x="114" y="193"/>
                    <a:pt x="114" y="192"/>
                  </a:cubicBezTo>
                  <a:cubicBezTo>
                    <a:pt x="114" y="191"/>
                    <a:pt x="113" y="187"/>
                    <a:pt x="113" y="186"/>
                  </a:cubicBezTo>
                  <a:cubicBezTo>
                    <a:pt x="112" y="185"/>
                    <a:pt x="111" y="182"/>
                    <a:pt x="111" y="180"/>
                  </a:cubicBezTo>
                  <a:cubicBezTo>
                    <a:pt x="110" y="178"/>
                    <a:pt x="111" y="173"/>
                    <a:pt x="110" y="170"/>
                  </a:cubicBezTo>
                  <a:cubicBezTo>
                    <a:pt x="113" y="162"/>
                    <a:pt x="117" y="155"/>
                    <a:pt x="118" y="152"/>
                  </a:cubicBezTo>
                  <a:cubicBezTo>
                    <a:pt x="119" y="149"/>
                    <a:pt x="121" y="145"/>
                    <a:pt x="121" y="139"/>
                  </a:cubicBezTo>
                  <a:cubicBezTo>
                    <a:pt x="120" y="133"/>
                    <a:pt x="118" y="128"/>
                    <a:pt x="117" y="127"/>
                  </a:cubicBezTo>
                  <a:cubicBezTo>
                    <a:pt x="120" y="126"/>
                    <a:pt x="124" y="123"/>
                    <a:pt x="125" y="123"/>
                  </a:cubicBezTo>
                  <a:cubicBezTo>
                    <a:pt x="126" y="122"/>
                    <a:pt x="129" y="121"/>
                    <a:pt x="128" y="119"/>
                  </a:cubicBezTo>
                  <a:close/>
                  <a:moveTo>
                    <a:pt x="85" y="28"/>
                  </a:moveTo>
                  <a:cubicBezTo>
                    <a:pt x="85" y="30"/>
                    <a:pt x="85" y="31"/>
                    <a:pt x="85" y="32"/>
                  </a:cubicBezTo>
                  <a:cubicBezTo>
                    <a:pt x="85" y="30"/>
                    <a:pt x="85" y="28"/>
                    <a:pt x="84" y="25"/>
                  </a:cubicBezTo>
                  <a:cubicBezTo>
                    <a:pt x="85" y="26"/>
                    <a:pt x="85" y="27"/>
                    <a:pt x="85" y="28"/>
                  </a:cubicBezTo>
                  <a:close/>
                  <a:moveTo>
                    <a:pt x="83" y="20"/>
                  </a:moveTo>
                  <a:cubicBezTo>
                    <a:pt x="84" y="21"/>
                    <a:pt x="84" y="22"/>
                    <a:pt x="84" y="24"/>
                  </a:cubicBezTo>
                  <a:cubicBezTo>
                    <a:pt x="84" y="23"/>
                    <a:pt x="83" y="22"/>
                    <a:pt x="83" y="22"/>
                  </a:cubicBezTo>
                  <a:cubicBezTo>
                    <a:pt x="82" y="20"/>
                    <a:pt x="81" y="19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1" y="18"/>
                    <a:pt x="82" y="19"/>
                    <a:pt x="83" y="20"/>
                  </a:cubicBezTo>
                  <a:close/>
                  <a:moveTo>
                    <a:pt x="80" y="17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lose/>
                  <a:moveTo>
                    <a:pt x="79" y="14"/>
                  </a:moveTo>
                  <a:cubicBezTo>
                    <a:pt x="79" y="15"/>
                    <a:pt x="80" y="15"/>
                    <a:pt x="80" y="16"/>
                  </a:cubicBezTo>
                  <a:cubicBezTo>
                    <a:pt x="80" y="16"/>
                    <a:pt x="79" y="16"/>
                    <a:pt x="79" y="16"/>
                  </a:cubicBezTo>
                  <a:cubicBezTo>
                    <a:pt x="79" y="15"/>
                    <a:pt x="78" y="15"/>
                    <a:pt x="78" y="14"/>
                  </a:cubicBezTo>
                  <a:cubicBezTo>
                    <a:pt x="78" y="14"/>
                    <a:pt x="79" y="14"/>
                    <a:pt x="79" y="14"/>
                  </a:cubicBezTo>
                  <a:close/>
                  <a:moveTo>
                    <a:pt x="78" y="13"/>
                  </a:moveTo>
                  <a:cubicBezTo>
                    <a:pt x="78" y="13"/>
                    <a:pt x="77" y="13"/>
                    <a:pt x="77" y="13"/>
                  </a:cubicBezTo>
                  <a:cubicBezTo>
                    <a:pt x="77" y="13"/>
                    <a:pt x="76" y="13"/>
                    <a:pt x="76" y="12"/>
                  </a:cubicBezTo>
                  <a:cubicBezTo>
                    <a:pt x="77" y="12"/>
                    <a:pt x="77" y="13"/>
                    <a:pt x="78" y="13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8"/>
                    <a:pt x="37" y="28"/>
                  </a:cubicBezTo>
                  <a:close/>
                  <a:moveTo>
                    <a:pt x="37" y="34"/>
                  </a:moveTo>
                  <a:cubicBezTo>
                    <a:pt x="38" y="35"/>
                    <a:pt x="38" y="37"/>
                    <a:pt x="38" y="37"/>
                  </a:cubicBezTo>
                  <a:cubicBezTo>
                    <a:pt x="37" y="37"/>
                    <a:pt x="37" y="35"/>
                    <a:pt x="37" y="34"/>
                  </a:cubicBezTo>
                  <a:close/>
                  <a:moveTo>
                    <a:pt x="38" y="27"/>
                  </a:moveTo>
                  <a:cubicBezTo>
                    <a:pt x="37" y="27"/>
                    <a:pt x="37" y="27"/>
                    <a:pt x="37" y="28"/>
                  </a:cubicBezTo>
                  <a:cubicBezTo>
                    <a:pt x="37" y="26"/>
                    <a:pt x="37" y="25"/>
                    <a:pt x="38" y="24"/>
                  </a:cubicBezTo>
                  <a:cubicBezTo>
                    <a:pt x="38" y="23"/>
                    <a:pt x="38" y="23"/>
                    <a:pt x="39" y="23"/>
                  </a:cubicBezTo>
                  <a:cubicBezTo>
                    <a:pt x="38" y="24"/>
                    <a:pt x="38" y="25"/>
                    <a:pt x="38" y="27"/>
                  </a:cubicBezTo>
                  <a:close/>
                  <a:moveTo>
                    <a:pt x="40" y="20"/>
                  </a:moveTo>
                  <a:cubicBezTo>
                    <a:pt x="40" y="20"/>
                    <a:pt x="40" y="19"/>
                    <a:pt x="40" y="19"/>
                  </a:cubicBezTo>
                  <a:cubicBezTo>
                    <a:pt x="40" y="19"/>
                    <a:pt x="41" y="18"/>
                    <a:pt x="41" y="18"/>
                  </a:cubicBezTo>
                  <a:cubicBezTo>
                    <a:pt x="41" y="19"/>
                    <a:pt x="40" y="20"/>
                    <a:pt x="40" y="20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8"/>
                  </a:cubicBezTo>
                  <a:close/>
                  <a:moveTo>
                    <a:pt x="45" y="11"/>
                  </a:moveTo>
                  <a:cubicBezTo>
                    <a:pt x="46" y="11"/>
                    <a:pt x="46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2"/>
                    <a:pt x="45" y="11"/>
                    <a:pt x="45" y="11"/>
                  </a:cubicBezTo>
                  <a:close/>
                  <a:moveTo>
                    <a:pt x="42" y="17"/>
                  </a:moveTo>
                  <a:cubicBezTo>
                    <a:pt x="42" y="17"/>
                    <a:pt x="42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2" y="17"/>
                    <a:pt x="42" y="17"/>
                  </a:cubicBezTo>
                  <a:close/>
                  <a:moveTo>
                    <a:pt x="44" y="15"/>
                  </a:moveTo>
                  <a:cubicBezTo>
                    <a:pt x="43" y="15"/>
                    <a:pt x="42" y="15"/>
                    <a:pt x="42" y="16"/>
                  </a:cubicBezTo>
                  <a:cubicBezTo>
                    <a:pt x="42" y="16"/>
                    <a:pt x="42" y="16"/>
                    <a:pt x="42" y="15"/>
                  </a:cubicBezTo>
                  <a:cubicBezTo>
                    <a:pt x="42" y="14"/>
                    <a:pt x="43" y="13"/>
                    <a:pt x="44" y="13"/>
                  </a:cubicBezTo>
                  <a:cubicBezTo>
                    <a:pt x="44" y="13"/>
                    <a:pt x="44" y="14"/>
                    <a:pt x="44" y="15"/>
                  </a:cubicBezTo>
                  <a:close/>
                  <a:moveTo>
                    <a:pt x="44" y="14"/>
                  </a:moveTo>
                  <a:cubicBezTo>
                    <a:pt x="44" y="14"/>
                    <a:pt x="44" y="14"/>
                    <a:pt x="44" y="15"/>
                  </a:cubicBezTo>
                  <a:cubicBezTo>
                    <a:pt x="44" y="14"/>
                    <a:pt x="44" y="13"/>
                    <a:pt x="44" y="13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6" y="13"/>
                    <a:pt x="46" y="13"/>
                  </a:cubicBezTo>
                  <a:cubicBezTo>
                    <a:pt x="45" y="14"/>
                    <a:pt x="45" y="14"/>
                    <a:pt x="44" y="14"/>
                  </a:cubicBezTo>
                  <a:close/>
                  <a:moveTo>
                    <a:pt x="46" y="13"/>
                  </a:moveTo>
                  <a:cubicBezTo>
                    <a:pt x="46" y="13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6" y="13"/>
                    <a:pt x="46" y="13"/>
                  </a:cubicBezTo>
                  <a:close/>
                  <a:moveTo>
                    <a:pt x="47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lose/>
                  <a:moveTo>
                    <a:pt x="48" y="10"/>
                  </a:moveTo>
                  <a:cubicBezTo>
                    <a:pt x="48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lose/>
                  <a:moveTo>
                    <a:pt x="49" y="10"/>
                  </a:move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9"/>
                    <a:pt x="51" y="9"/>
                    <a:pt x="52" y="9"/>
                  </a:cubicBezTo>
                  <a:cubicBezTo>
                    <a:pt x="51" y="10"/>
                    <a:pt x="50" y="10"/>
                    <a:pt x="49" y="10"/>
                  </a:cubicBezTo>
                  <a:close/>
                  <a:moveTo>
                    <a:pt x="50" y="9"/>
                  </a:moveTo>
                  <a:cubicBezTo>
                    <a:pt x="50" y="9"/>
                    <a:pt x="50" y="8"/>
                    <a:pt x="51" y="8"/>
                  </a:cubicBezTo>
                  <a:cubicBezTo>
                    <a:pt x="51" y="8"/>
                    <a:pt x="51" y="8"/>
                    <a:pt x="52" y="8"/>
                  </a:cubicBezTo>
                  <a:cubicBezTo>
                    <a:pt x="51" y="9"/>
                    <a:pt x="50" y="9"/>
                    <a:pt x="50" y="9"/>
                  </a:cubicBezTo>
                  <a:close/>
                  <a:moveTo>
                    <a:pt x="54" y="8"/>
                  </a:moveTo>
                  <a:cubicBezTo>
                    <a:pt x="54" y="8"/>
                    <a:pt x="54" y="8"/>
                    <a:pt x="53" y="8"/>
                  </a:cubicBezTo>
                  <a:cubicBezTo>
                    <a:pt x="52" y="8"/>
                    <a:pt x="52" y="8"/>
                    <a:pt x="51" y="8"/>
                  </a:cubicBezTo>
                  <a:cubicBezTo>
                    <a:pt x="53" y="7"/>
                    <a:pt x="55" y="7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5" y="8"/>
                    <a:pt x="54" y="8"/>
                  </a:cubicBezTo>
                  <a:close/>
                  <a:moveTo>
                    <a:pt x="63" y="5"/>
                  </a:moveTo>
                  <a:cubicBezTo>
                    <a:pt x="64" y="5"/>
                    <a:pt x="66" y="4"/>
                    <a:pt x="67" y="4"/>
                  </a:cubicBezTo>
                  <a:cubicBezTo>
                    <a:pt x="67" y="4"/>
                    <a:pt x="66" y="4"/>
                    <a:pt x="65" y="5"/>
                  </a:cubicBezTo>
                  <a:cubicBezTo>
                    <a:pt x="65" y="5"/>
                    <a:pt x="64" y="5"/>
                    <a:pt x="64" y="6"/>
                  </a:cubicBezTo>
                  <a:cubicBezTo>
                    <a:pt x="64" y="5"/>
                    <a:pt x="63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4" y="6"/>
                  </a:cubicBezTo>
                  <a:cubicBezTo>
                    <a:pt x="63" y="6"/>
                    <a:pt x="63" y="6"/>
                    <a:pt x="62" y="7"/>
                  </a:cubicBezTo>
                  <a:cubicBezTo>
                    <a:pt x="62" y="6"/>
                    <a:pt x="62" y="6"/>
                    <a:pt x="63" y="6"/>
                  </a:cubicBezTo>
                  <a:close/>
                  <a:moveTo>
                    <a:pt x="60" y="6"/>
                  </a:moveTo>
                  <a:cubicBezTo>
                    <a:pt x="60" y="6"/>
                    <a:pt x="59" y="7"/>
                    <a:pt x="59" y="7"/>
                  </a:cubicBezTo>
                  <a:cubicBezTo>
                    <a:pt x="59" y="7"/>
                    <a:pt x="60" y="6"/>
                    <a:pt x="60" y="6"/>
                  </a:cubicBezTo>
                  <a:close/>
                  <a:moveTo>
                    <a:pt x="62" y="6"/>
                  </a:move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1" y="7"/>
                    <a:pt x="61" y="7"/>
                  </a:cubicBezTo>
                  <a:cubicBezTo>
                    <a:pt x="61" y="7"/>
                    <a:pt x="60" y="7"/>
                    <a:pt x="59" y="8"/>
                  </a:cubicBezTo>
                  <a:cubicBezTo>
                    <a:pt x="60" y="7"/>
                    <a:pt x="61" y="6"/>
                    <a:pt x="62" y="6"/>
                  </a:cubicBezTo>
                  <a:close/>
                  <a:moveTo>
                    <a:pt x="74" y="256"/>
                  </a:moveTo>
                  <a:cubicBezTo>
                    <a:pt x="72" y="253"/>
                    <a:pt x="72" y="247"/>
                    <a:pt x="73" y="243"/>
                  </a:cubicBezTo>
                  <a:cubicBezTo>
                    <a:pt x="73" y="239"/>
                    <a:pt x="73" y="233"/>
                    <a:pt x="72" y="231"/>
                  </a:cubicBezTo>
                  <a:cubicBezTo>
                    <a:pt x="72" y="228"/>
                    <a:pt x="72" y="224"/>
                    <a:pt x="74" y="222"/>
                  </a:cubicBezTo>
                  <a:cubicBezTo>
                    <a:pt x="75" y="226"/>
                    <a:pt x="76" y="233"/>
                    <a:pt x="76" y="237"/>
                  </a:cubicBezTo>
                  <a:cubicBezTo>
                    <a:pt x="77" y="240"/>
                    <a:pt x="75" y="250"/>
                    <a:pt x="74" y="256"/>
                  </a:cubicBezTo>
                  <a:close/>
                  <a:moveTo>
                    <a:pt x="65" y="7"/>
                  </a:moveTo>
                  <a:cubicBezTo>
                    <a:pt x="64" y="7"/>
                    <a:pt x="63" y="7"/>
                    <a:pt x="63" y="7"/>
                  </a:cubicBezTo>
                  <a:cubicBezTo>
                    <a:pt x="63" y="7"/>
                    <a:pt x="64" y="6"/>
                    <a:pt x="64" y="6"/>
                  </a:cubicBezTo>
                  <a:cubicBezTo>
                    <a:pt x="65" y="6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lose/>
                  <a:moveTo>
                    <a:pt x="74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lose/>
                  <a:moveTo>
                    <a:pt x="67" y="8"/>
                  </a:moveTo>
                  <a:cubicBezTo>
                    <a:pt x="67" y="8"/>
                    <a:pt x="67" y="8"/>
                    <a:pt x="67" y="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close/>
                  <a:moveTo>
                    <a:pt x="68" y="8"/>
                  </a:moveTo>
                  <a:cubicBezTo>
                    <a:pt x="68" y="8"/>
                    <a:pt x="68" y="8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70" y="7"/>
                    <a:pt x="71" y="7"/>
                  </a:cubicBezTo>
                  <a:cubicBezTo>
                    <a:pt x="72" y="8"/>
                    <a:pt x="73" y="8"/>
                    <a:pt x="73" y="9"/>
                  </a:cubicBezTo>
                  <a:cubicBezTo>
                    <a:pt x="72" y="8"/>
                    <a:pt x="71" y="8"/>
                    <a:pt x="70" y="9"/>
                  </a:cubicBezTo>
                  <a:cubicBezTo>
                    <a:pt x="70" y="8"/>
                    <a:pt x="69" y="8"/>
                    <a:pt x="68" y="8"/>
                  </a:cubicBezTo>
                  <a:close/>
                  <a:moveTo>
                    <a:pt x="72" y="9"/>
                  </a:moveTo>
                  <a:cubicBezTo>
                    <a:pt x="72" y="9"/>
                    <a:pt x="73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2" y="10"/>
                    <a:pt x="72" y="9"/>
                    <a:pt x="72" y="9"/>
                  </a:cubicBezTo>
                  <a:close/>
                  <a:moveTo>
                    <a:pt x="73" y="10"/>
                  </a:move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1"/>
                    <a:pt x="75" y="11"/>
                  </a:cubicBezTo>
                  <a:cubicBezTo>
                    <a:pt x="74" y="11"/>
                    <a:pt x="74" y="10"/>
                    <a:pt x="73" y="10"/>
                  </a:cubicBezTo>
                  <a:close/>
                  <a:moveTo>
                    <a:pt x="105" y="142"/>
                  </a:moveTo>
                  <a:cubicBezTo>
                    <a:pt x="105" y="141"/>
                    <a:pt x="104" y="139"/>
                    <a:pt x="104" y="137"/>
                  </a:cubicBezTo>
                  <a:cubicBezTo>
                    <a:pt x="104" y="136"/>
                    <a:pt x="103" y="132"/>
                    <a:pt x="103" y="131"/>
                  </a:cubicBezTo>
                  <a:cubicBezTo>
                    <a:pt x="104" y="132"/>
                    <a:pt x="105" y="134"/>
                    <a:pt x="105" y="134"/>
                  </a:cubicBezTo>
                  <a:cubicBezTo>
                    <a:pt x="106" y="135"/>
                    <a:pt x="106" y="139"/>
                    <a:pt x="105" y="14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sp>
        <p:nvSpPr>
          <p:cNvPr id="58" name="TextBox 35"/>
          <p:cNvSpPr txBox="1">
            <a:spLocks noChangeArrowheads="1"/>
          </p:cNvSpPr>
          <p:nvPr/>
        </p:nvSpPr>
        <p:spPr bwMode="auto">
          <a:xfrm>
            <a:off x="6690650" y="1524050"/>
            <a:ext cx="1290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solidFill>
                  <a:srgbClr val="1F497D"/>
                </a:solidFill>
                <a:latin typeface="Britannic Bold" pitchFamily="34" charset="0"/>
              </a:rPr>
              <a:t>26%</a:t>
            </a:r>
            <a:endParaRPr lang="en-US" sz="40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60" name="TextBox 33"/>
          <p:cNvSpPr txBox="1">
            <a:spLocks noChangeArrowheads="1"/>
          </p:cNvSpPr>
          <p:nvPr/>
        </p:nvSpPr>
        <p:spPr bwMode="auto">
          <a:xfrm>
            <a:off x="2485548" y="1600681"/>
            <a:ext cx="4113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Principalmente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la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madre</a:t>
            </a:r>
            <a:endParaRPr lang="en-US" sz="28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116" name="TextBox 35"/>
          <p:cNvSpPr txBox="1">
            <a:spLocks noChangeArrowheads="1"/>
          </p:cNvSpPr>
          <p:nvPr/>
        </p:nvSpPr>
        <p:spPr bwMode="auto">
          <a:xfrm>
            <a:off x="6692124" y="3318880"/>
            <a:ext cx="1290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solidFill>
                  <a:srgbClr val="1F497D"/>
                </a:solidFill>
                <a:latin typeface="Britannic Bold" pitchFamily="34" charset="0"/>
              </a:rPr>
              <a:t>10%</a:t>
            </a:r>
            <a:endParaRPr lang="en-US" sz="40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117" name="TextBox 33"/>
          <p:cNvSpPr txBox="1">
            <a:spLocks noChangeArrowheads="1"/>
          </p:cNvSpPr>
          <p:nvPr/>
        </p:nvSpPr>
        <p:spPr bwMode="auto">
          <a:xfrm>
            <a:off x="2487022" y="3413267"/>
            <a:ext cx="4113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Principalmente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il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padre</a:t>
            </a:r>
            <a:endParaRPr lang="en-US" sz="28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118" name="TextBox 35"/>
          <p:cNvSpPr txBox="1">
            <a:spLocks noChangeArrowheads="1"/>
          </p:cNvSpPr>
          <p:nvPr/>
        </p:nvSpPr>
        <p:spPr bwMode="auto">
          <a:xfrm>
            <a:off x="6107657" y="5066857"/>
            <a:ext cx="1944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6000" dirty="0" smtClean="0">
                <a:solidFill>
                  <a:srgbClr val="1F497D"/>
                </a:solidFill>
                <a:latin typeface="Britannic Bold" pitchFamily="34" charset="0"/>
              </a:rPr>
              <a:t>64%</a:t>
            </a:r>
            <a:endParaRPr lang="en-US" sz="60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119" name="TextBox 33"/>
          <p:cNvSpPr txBox="1">
            <a:spLocks noChangeArrowheads="1"/>
          </p:cNvSpPr>
          <p:nvPr/>
        </p:nvSpPr>
        <p:spPr bwMode="auto">
          <a:xfrm>
            <a:off x="2479618" y="5030537"/>
            <a:ext cx="4113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Entrambe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i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genitori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in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egual</a:t>
            </a:r>
            <a:r>
              <a:rPr lang="en-US" sz="2800" dirty="0" smtClean="0">
                <a:solidFill>
                  <a:srgbClr val="1F497D"/>
                </a:solidFill>
                <a:latin typeface="Britannic Bold" pitchFamily="34" charset="0"/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  <a:latin typeface="Britannic Bold" pitchFamily="34" charset="0"/>
              </a:rPr>
              <a:t>misura</a:t>
            </a:r>
            <a:endParaRPr lang="en-US" sz="2800" dirty="0">
              <a:solidFill>
                <a:srgbClr val="1F497D"/>
              </a:solidFill>
              <a:latin typeface="Britannic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7" y="6472515"/>
            <a:ext cx="862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101 </a:t>
            </a:r>
            <a:r>
              <a:rPr lang="it-IT" sz="1100" b="1" dirty="0">
                <a:solidFill>
                  <a:srgbClr val="1F497D"/>
                </a:solidFill>
              </a:rPr>
              <a:t>(totale genitori che hanno mandato il proprio figlio in una scuola </a:t>
            </a:r>
            <a:r>
              <a:rPr lang="it-IT" sz="1100" b="1" dirty="0" smtClean="0">
                <a:solidFill>
                  <a:srgbClr val="1F497D"/>
                </a:solidFill>
              </a:rPr>
              <a:t>dell’infanzia paritaria cattolica o di ispirazione cristiana)</a:t>
            </a:r>
            <a:endParaRPr lang="it-IT" sz="1100" b="1" dirty="0">
              <a:solidFill>
                <a:srgbClr val="1F497D"/>
              </a:solidFill>
            </a:endParaRPr>
          </a:p>
        </p:txBody>
      </p:sp>
      <p:sp>
        <p:nvSpPr>
          <p:cNvPr id="25" name="Freeform 47"/>
          <p:cNvSpPr>
            <a:spLocks noChangeAspect="1" noEditPoints="1"/>
          </p:cNvSpPr>
          <p:nvPr/>
        </p:nvSpPr>
        <p:spPr bwMode="auto">
          <a:xfrm>
            <a:off x="8126438" y="111270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6265410" y="770944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29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2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La struttura dell’indagine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48558" y="1187646"/>
            <a:ext cx="6572264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CC0000"/>
                </a:solidFill>
              </a:rPr>
              <a:t>500</a:t>
            </a:r>
            <a:r>
              <a:rPr lang="it-IT" sz="1400" dirty="0" smtClean="0">
                <a:solidFill>
                  <a:srgbClr val="FFFFFF"/>
                </a:solidFill>
              </a:rPr>
              <a:t> </a:t>
            </a:r>
            <a:r>
              <a:rPr lang="it-IT" sz="1400" b="1" dirty="0">
                <a:solidFill>
                  <a:srgbClr val="CC0000"/>
                </a:solidFill>
              </a:rPr>
              <a:t>interviste CAWI a </a:t>
            </a:r>
            <a:r>
              <a:rPr lang="it-IT" sz="1400" b="1" dirty="0" smtClean="0">
                <a:solidFill>
                  <a:srgbClr val="CC0000"/>
                </a:solidFill>
              </a:rPr>
              <a:t>genitori</a:t>
            </a:r>
            <a:r>
              <a:rPr lang="it-IT" sz="1400" dirty="0" smtClean="0">
                <a:solidFill>
                  <a:srgbClr val="CC0000"/>
                </a:solidFill>
              </a:rPr>
              <a:t> </a:t>
            </a:r>
            <a:r>
              <a:rPr lang="it-IT" sz="1400" dirty="0">
                <a:solidFill>
                  <a:srgbClr val="FFFFFF"/>
                </a:solidFill>
              </a:rPr>
              <a:t>(</a:t>
            </a:r>
            <a:r>
              <a:rPr lang="it-IT" sz="1400" u="sng" dirty="0" smtClean="0">
                <a:solidFill>
                  <a:srgbClr val="FFFFFF"/>
                </a:solidFill>
              </a:rPr>
              <a:t>dal </a:t>
            </a:r>
            <a:r>
              <a:rPr lang="it-IT" sz="1400" u="sng" dirty="0">
                <a:solidFill>
                  <a:srgbClr val="FFFFFF"/>
                </a:solidFill>
              </a:rPr>
              <a:t>30 maggio al 4 </a:t>
            </a:r>
            <a:r>
              <a:rPr lang="it-IT" sz="1400" u="sng" dirty="0" smtClean="0">
                <a:solidFill>
                  <a:srgbClr val="FFFFFF"/>
                </a:solidFill>
              </a:rPr>
              <a:t>giugno</a:t>
            </a:r>
            <a:r>
              <a:rPr lang="it-IT" sz="1400" dirty="0" smtClean="0">
                <a:solidFill>
                  <a:srgbClr val="FFFFFF"/>
                </a:solidFill>
              </a:rPr>
              <a:t>) di almeno un bambino dai 3 ai 10 anni dando la priorità ai bambini in età da scuola dell’infanzia, in caso di compresenza di bambini in età utile nello stesso nucleo famigliare. Per i genitori di bambini dai 6 ai 10 anni, le opinione sono legate ai ricordi che i genitori hanno relativamente alla scuola dell’infanzia utilizzata.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8946" y="650556"/>
            <a:ext cx="787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F497D"/>
                </a:solidFill>
              </a:rPr>
              <a:t>I dati di seguito esposti riguardano le fasi di indagine così composte: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352550" y="2776623"/>
            <a:ext cx="53107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it-IT" sz="1400" b="1" dirty="0" smtClean="0">
                <a:solidFill>
                  <a:srgbClr val="CC0000"/>
                </a:solidFill>
              </a:rPr>
              <a:t>7</a:t>
            </a:r>
            <a:r>
              <a:rPr lang="it-IT" sz="1400" dirty="0" smtClean="0">
                <a:solidFill>
                  <a:srgbClr val="FFFFFF"/>
                </a:solidFill>
              </a:rPr>
              <a:t> </a:t>
            </a:r>
            <a:r>
              <a:rPr lang="it-IT" sz="1400" b="1" dirty="0" smtClean="0">
                <a:solidFill>
                  <a:srgbClr val="CC0000"/>
                </a:solidFill>
              </a:rPr>
              <a:t>gestori (4 laici e 3 religiosi) </a:t>
            </a:r>
            <a:r>
              <a:rPr lang="it-IT" sz="1400" dirty="0">
                <a:solidFill>
                  <a:srgbClr val="FFFFFF"/>
                </a:solidFill>
              </a:rPr>
              <a:t>delle scuole dell’infanzia paritarie</a:t>
            </a:r>
            <a:r>
              <a:rPr lang="it-IT" sz="1400" dirty="0" smtClean="0">
                <a:solidFill>
                  <a:srgbClr val="FFFFFF"/>
                </a:solidFill>
              </a:rPr>
              <a:t> </a:t>
            </a:r>
            <a:r>
              <a:rPr lang="it-IT" sz="1400" dirty="0">
                <a:solidFill>
                  <a:srgbClr val="FFFFFF"/>
                </a:solidFill>
              </a:rPr>
              <a:t>FISM (</a:t>
            </a:r>
            <a:r>
              <a:rPr lang="it-IT" sz="1400" u="sng" dirty="0">
                <a:solidFill>
                  <a:srgbClr val="FFFFFF"/>
                </a:solidFill>
              </a:rPr>
              <a:t>dal 30 maggio al </a:t>
            </a:r>
            <a:r>
              <a:rPr lang="it-IT" sz="1400" u="sng" dirty="0" smtClean="0">
                <a:solidFill>
                  <a:srgbClr val="FFFFFF"/>
                </a:solidFill>
              </a:rPr>
              <a:t>6 </a:t>
            </a:r>
            <a:r>
              <a:rPr lang="it-IT" sz="1400" u="sng" dirty="0">
                <a:solidFill>
                  <a:srgbClr val="FFFFFF"/>
                </a:solidFill>
              </a:rPr>
              <a:t>giugno</a:t>
            </a:r>
            <a:r>
              <a:rPr lang="it-IT" sz="1400" dirty="0">
                <a:solidFill>
                  <a:srgbClr val="FFFFFF"/>
                </a:solidFill>
              </a:rPr>
              <a:t>).</a:t>
            </a:r>
            <a:endParaRPr lang="it-IT" sz="1400" dirty="0" smtClean="0">
              <a:solidFill>
                <a:srgbClr val="FFFFFF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85484" y="3676835"/>
            <a:ext cx="61297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CC0000"/>
                </a:solidFill>
              </a:rPr>
              <a:t>3 focus </a:t>
            </a:r>
            <a:r>
              <a:rPr lang="it-IT" sz="1400" b="1" dirty="0" err="1">
                <a:solidFill>
                  <a:srgbClr val="CC0000"/>
                </a:solidFill>
              </a:rPr>
              <a:t>group</a:t>
            </a:r>
            <a:r>
              <a:rPr lang="it-IT" sz="1400" b="1" dirty="0">
                <a:solidFill>
                  <a:srgbClr val="CC0000"/>
                </a:solidFill>
              </a:rPr>
              <a:t> con le </a:t>
            </a:r>
            <a:r>
              <a:rPr lang="it-IT" sz="1400" b="1" dirty="0" smtClean="0">
                <a:solidFill>
                  <a:srgbClr val="CC0000"/>
                </a:solidFill>
              </a:rPr>
              <a:t>insegnanti (laiche e religiose) </a:t>
            </a:r>
            <a:r>
              <a:rPr lang="it-IT" sz="1400" dirty="0" smtClean="0">
                <a:solidFill>
                  <a:srgbClr val="FFFFFF"/>
                </a:solidFill>
              </a:rPr>
              <a:t>delle </a:t>
            </a:r>
            <a:r>
              <a:rPr lang="it-IT" sz="1400" dirty="0">
                <a:solidFill>
                  <a:srgbClr val="FFFFFF"/>
                </a:solidFill>
              </a:rPr>
              <a:t>scuole dell’infanzia</a:t>
            </a:r>
            <a:r>
              <a:rPr lang="it-IT" sz="1400" dirty="0" smtClean="0">
                <a:solidFill>
                  <a:srgbClr val="FFFFFF"/>
                </a:solidFill>
              </a:rPr>
              <a:t> FISM (</a:t>
            </a:r>
            <a:r>
              <a:rPr lang="it-IT" sz="1400" u="sng" dirty="0" smtClean="0">
                <a:solidFill>
                  <a:srgbClr val="FFFFFF"/>
                </a:solidFill>
              </a:rPr>
              <a:t>5 giugno a Milano – 6 giugno a Palermo – 9 giugno a Roma</a:t>
            </a:r>
            <a:r>
              <a:rPr lang="it-IT" sz="1400" dirty="0" smtClean="0">
                <a:solidFill>
                  <a:srgbClr val="FFFFFF"/>
                </a:solidFill>
              </a:rPr>
              <a:t>).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941745" y="5746675"/>
            <a:ext cx="65722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CC0000"/>
                </a:solidFill>
              </a:rPr>
              <a:t>200 interviste CATI a parroci </a:t>
            </a:r>
            <a:r>
              <a:rPr lang="it-IT" sz="1400" dirty="0">
                <a:solidFill>
                  <a:srgbClr val="FFFFFF"/>
                </a:solidFill>
              </a:rPr>
              <a:t>per capire il sostegno e la valorizzazione in ambito locale delle</a:t>
            </a:r>
            <a:r>
              <a:rPr lang="it-IT" sz="1400" dirty="0" smtClean="0">
                <a:solidFill>
                  <a:srgbClr val="FFFFFF"/>
                </a:solidFill>
              </a:rPr>
              <a:t> scuole dell’infanzia cattoliche e di ispirazione cristiana. </a:t>
            </a:r>
          </a:p>
        </p:txBody>
      </p:sp>
      <p:pic>
        <p:nvPicPr>
          <p:cNvPr id="1026" name="Picture 2" descr="http://www.lanazione.it/pontedera/cronaca/2013/03/25/863918/images/1574431-70886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10970"/>
          <a:stretch/>
        </p:blipFill>
        <p:spPr bwMode="auto">
          <a:xfrm>
            <a:off x="278947" y="5437985"/>
            <a:ext cx="1547132" cy="123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3" y="1049534"/>
            <a:ext cx="1266825" cy="11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40846" y="5068653"/>
            <a:ext cx="787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1F497D"/>
                </a:solidFill>
              </a:rPr>
              <a:t>E’ prevista una fase successiva a quelle appena concluse composta da: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6" y="3210706"/>
            <a:ext cx="1395413" cy="139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a destra con strisce 2"/>
          <p:cNvSpPr/>
          <p:nvPr/>
        </p:nvSpPr>
        <p:spPr bwMode="auto">
          <a:xfrm rot="5400000">
            <a:off x="3971924" y="4354278"/>
            <a:ext cx="809625" cy="619125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09" y="2273906"/>
            <a:ext cx="1676400" cy="133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28F5A4-C4BB-4675-8351-8E6AD198B6AF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ragioni della scelta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433947" y="1768817"/>
            <a:ext cx="4632285" cy="3900773"/>
            <a:chOff x="2463366" y="1354583"/>
            <a:chExt cx="4727392" cy="4057534"/>
          </a:xfrm>
        </p:grpSpPr>
        <p:sp>
          <p:nvSpPr>
            <p:cNvPr id="4" name="Triangolo isoscele 3"/>
            <p:cNvSpPr/>
            <p:nvPr/>
          </p:nvSpPr>
          <p:spPr>
            <a:xfrm>
              <a:off x="2463366" y="1354583"/>
              <a:ext cx="4057534" cy="40575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igura a mano libera 4"/>
            <p:cNvSpPr/>
            <p:nvPr/>
          </p:nvSpPr>
          <p:spPr>
            <a:xfrm>
              <a:off x="4553361" y="163583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L’ ADESIONE AL PROGRAMMA EDUCATIVO</a:t>
              </a:r>
              <a:endParaRPr lang="it-IT" sz="1200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4553361" y="2447148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L’ </a:t>
              </a: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ISPIRAZIONE CATTOLICA intesa anche come SENSO RELIGIOSO</a:t>
              </a:r>
              <a:endParaRPr lang="it-IT" sz="700" kern="1200" dirty="0">
                <a:solidFill>
                  <a:srgbClr val="FF9933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553361" y="3268064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LA FIDUCIA NELL’ISTITUZIONE</a:t>
              </a:r>
              <a:endParaRPr kumimoji="1" lang="it-IT" sz="1200" b="1" kern="12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553361" y="408897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GLI ASPETTI ORGANIZZATIVI E LEGATI AL SERVIZIO</a:t>
              </a: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1" lang="it-IT" sz="1200" b="1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5051" y="1407310"/>
            <a:ext cx="3483181" cy="2001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28675" indent="-2921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Ø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2pPr>
            <a:lvl3pPr marL="1287463" indent="-2794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3pPr>
            <a:lvl4pPr marL="16954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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4pPr>
            <a:lvl5pPr marL="1927225" indent="-52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 i="1">
                <a:solidFill>
                  <a:srgbClr val="333333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9pPr>
          </a:lstStyle>
          <a:p>
            <a:pPr eaLnBrk="1" hangingPunct="1"/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 fronte del  fatto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che,</a:t>
            </a:r>
          </a:p>
          <a:p>
            <a:pPr algn="l"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la VICINANZA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 CASA resta la </a:t>
            </a:r>
            <a:r>
              <a:rPr lang="it-IT" b="1" i="1" dirty="0" err="1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conditio</a:t>
            </a:r>
            <a:r>
              <a:rPr lang="it-IT" b="1" i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sine qua non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per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prendere in considerazione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al momento della scelta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una scuola paritaria cattolica…</a:t>
            </a:r>
          </a:p>
          <a:p>
            <a:pPr eaLnBrk="1" hangingPunct="1"/>
            <a:endParaRPr lang="it-IT" b="1" dirty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eaLnBrk="1" hangingPunct="1"/>
            <a:r>
              <a:rPr lang="it-IT" sz="1800" b="1" dirty="0">
                <a:solidFill>
                  <a:srgbClr val="FF9933"/>
                </a:solidFill>
                <a:latin typeface="Calibri" pitchFamily="34" charset="0"/>
                <a:cs typeface="Arial" charset="0"/>
                <a:sym typeface="Wingdings" pitchFamily="2" charset="2"/>
              </a:rPr>
              <a:t>Gli altri driver </a:t>
            </a:r>
            <a:r>
              <a:rPr lang="it-IT" sz="1800" b="1" dirty="0" smtClean="0">
                <a:solidFill>
                  <a:srgbClr val="FF9933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di scelta sono:</a:t>
            </a:r>
            <a:endParaRPr lang="it-IT" sz="1800" b="1" dirty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</p:txBody>
      </p:sp>
      <p:sp>
        <p:nvSpPr>
          <p:cNvPr id="18" name="Freccia in giù 17"/>
          <p:cNvSpPr/>
          <p:nvPr/>
        </p:nvSpPr>
        <p:spPr>
          <a:xfrm rot="16200000">
            <a:off x="3942544" y="3053662"/>
            <a:ext cx="387787" cy="397164"/>
          </a:xfrm>
          <a:prstGeom prst="downArrow">
            <a:avLst/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36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ragioni della scelta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6957" y="1674277"/>
            <a:ext cx="3824211" cy="3322055"/>
            <a:chOff x="2463366" y="1354583"/>
            <a:chExt cx="4727392" cy="4057534"/>
          </a:xfrm>
        </p:grpSpPr>
        <p:sp>
          <p:nvSpPr>
            <p:cNvPr id="4" name="Triangolo isoscele 3"/>
            <p:cNvSpPr/>
            <p:nvPr/>
          </p:nvSpPr>
          <p:spPr>
            <a:xfrm>
              <a:off x="2463366" y="1354583"/>
              <a:ext cx="4057534" cy="40575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igura a mano libera 4"/>
            <p:cNvSpPr/>
            <p:nvPr/>
          </p:nvSpPr>
          <p:spPr>
            <a:xfrm>
              <a:off x="4553361" y="163583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L’ ADESIONE AL PROGRAMMA EDUCATIVO</a:t>
              </a:r>
              <a:endParaRPr lang="it-IT" sz="1200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4553361" y="2447148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t-IT" sz="700" kern="1200" dirty="0">
                <a:solidFill>
                  <a:srgbClr val="FF9933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553361" y="3268064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553361" y="408897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87803" y="1460866"/>
            <a:ext cx="3922550" cy="52636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28675" indent="-2921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Ø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2pPr>
            <a:lvl3pPr marL="1287463" indent="-2794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3pPr>
            <a:lvl4pPr marL="16954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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4pPr>
            <a:lvl5pPr marL="1927225" indent="-52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 i="1">
                <a:solidFill>
                  <a:srgbClr val="333333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9pPr>
          </a:lstStyle>
          <a:p>
            <a:pPr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Sembra rappresentare il fattore più rilevante nel determinare la scelta della scuola paritaria</a:t>
            </a:r>
          </a:p>
          <a:p>
            <a:pPr algn="ctr" eaLnBrk="1" hangingPunct="1"/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In particolare,</a:t>
            </a:r>
          </a:p>
          <a:p>
            <a:pPr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Viene apprezzato: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l’approccio che prevede il dialogo e il coinvolgimento diretto del genitore,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con attività anche extrascolastiche come i corsi di formazione e i momenti di scambio su temi comuni riguardanti la crescita del bambino</a:t>
            </a:r>
          </a:p>
          <a:p>
            <a:pPr algn="ctr" eaLnBrk="1" hangingPunct="1"/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Così come,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u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n’impostazione mirata a sviluppare i valori comunitari e l’apertura all’altro, attraverso modelli anche organizzativi specifici: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classi con bambini di fasce d’età diverse, </a:t>
            </a:r>
            <a:r>
              <a:rPr lang="it-IT" dirty="0" err="1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class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rotation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con insegnanti diverse, apertura anche ad istituzioni esterne che possano fornire esperienze concrete di crescita</a:t>
            </a:r>
          </a:p>
        </p:txBody>
      </p:sp>
      <p:sp>
        <p:nvSpPr>
          <p:cNvPr id="18" name="Freccia in giù 17"/>
          <p:cNvSpPr/>
          <p:nvPr/>
        </p:nvSpPr>
        <p:spPr>
          <a:xfrm rot="16200000">
            <a:off x="4009866" y="2102519"/>
            <a:ext cx="387787" cy="397164"/>
          </a:xfrm>
          <a:prstGeom prst="downArrow">
            <a:avLst/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3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ragioni della scelta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6957" y="1674277"/>
            <a:ext cx="3824211" cy="3322055"/>
            <a:chOff x="2463366" y="1354583"/>
            <a:chExt cx="4727392" cy="4057534"/>
          </a:xfrm>
        </p:grpSpPr>
        <p:sp>
          <p:nvSpPr>
            <p:cNvPr id="4" name="Triangolo isoscele 3"/>
            <p:cNvSpPr/>
            <p:nvPr/>
          </p:nvSpPr>
          <p:spPr>
            <a:xfrm>
              <a:off x="2463366" y="1354583"/>
              <a:ext cx="4057534" cy="40575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igura a mano libera 4"/>
            <p:cNvSpPr/>
            <p:nvPr/>
          </p:nvSpPr>
          <p:spPr>
            <a:xfrm>
              <a:off x="4553361" y="163583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200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4553361" y="2447148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L’ </a:t>
              </a: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ISPIRAZIONE CATTOLICA intesa anche come SENSO RELIGIOSO</a:t>
              </a:r>
              <a:endParaRPr lang="it-IT" sz="700" kern="1200" dirty="0">
                <a:solidFill>
                  <a:srgbClr val="FF9933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553361" y="3268064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553361" y="408897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43244" y="1997754"/>
            <a:ext cx="3483181" cy="31461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28675" indent="-2921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Ø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2pPr>
            <a:lvl3pPr marL="1287463" indent="-2794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3pPr>
            <a:lvl4pPr marL="16954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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4pPr>
            <a:lvl5pPr marL="1927225" indent="-52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 i="1">
                <a:solidFill>
                  <a:srgbClr val="333333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9pPr>
          </a:lstStyle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Un driver per chi è molto credente e desidera garantire al proprio figlio la continuità di una cultura cattolica anche in ambito scolastico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Ma apprezzata anche da genitori più laici o addirittura di altre religioni, come attenzione alla spiritualità intesa come parte di  una concezione più ampia dell’individuo che tenga conto anche delle sue istanze etico-morali</a:t>
            </a:r>
            <a:endParaRPr lang="it-IT" b="1" dirty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</p:txBody>
      </p:sp>
      <p:sp>
        <p:nvSpPr>
          <p:cNvPr id="18" name="Freccia in giù 17"/>
          <p:cNvSpPr/>
          <p:nvPr/>
        </p:nvSpPr>
        <p:spPr>
          <a:xfrm rot="16200000">
            <a:off x="4141126" y="2665439"/>
            <a:ext cx="387787" cy="397164"/>
          </a:xfrm>
          <a:prstGeom prst="downArrow">
            <a:avLst/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4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ragioni della scelta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1403827"/>
            <a:ext cx="3824211" cy="3322055"/>
            <a:chOff x="2463366" y="1354583"/>
            <a:chExt cx="4727392" cy="4057534"/>
          </a:xfrm>
        </p:grpSpPr>
        <p:sp>
          <p:nvSpPr>
            <p:cNvPr id="4" name="Triangolo isoscele 3"/>
            <p:cNvSpPr/>
            <p:nvPr/>
          </p:nvSpPr>
          <p:spPr>
            <a:xfrm>
              <a:off x="2463366" y="1354583"/>
              <a:ext cx="4057534" cy="40575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igura a mano libera 4"/>
            <p:cNvSpPr/>
            <p:nvPr/>
          </p:nvSpPr>
          <p:spPr>
            <a:xfrm>
              <a:off x="4553361" y="163583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200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4553361" y="2447148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t-IT" sz="700" kern="1200" dirty="0">
                <a:solidFill>
                  <a:srgbClr val="FF9933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553361" y="3268064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LA FIDUCIA NELL’ISTITUZIONE</a:t>
              </a:r>
              <a:endParaRPr kumimoji="1" lang="it-IT" sz="1200" b="1" kern="12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553361" y="408897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37856" y="1450703"/>
            <a:ext cx="4314018" cy="40632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28675" indent="-2921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Ø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2pPr>
            <a:lvl3pPr marL="1287463" indent="-2794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3pPr>
            <a:lvl4pPr marL="16954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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4pPr>
            <a:lvl5pPr marL="1927225" indent="-52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 i="1">
                <a:solidFill>
                  <a:srgbClr val="333333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9pPr>
          </a:lstStyle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Si tratta generalmente di realtà ben integrate sul territorio e spesso con una lunga tradizione alle spalle, che quindi:</a:t>
            </a:r>
          </a:p>
          <a:p>
            <a:pPr marL="466725" lvl="1" indent="-285750" algn="l" eaLnBrk="1" hangingPunct="1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g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odono di un’ottima reputazione basata sulla 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presenza storica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e sul passaparola</a:t>
            </a:r>
          </a:p>
          <a:p>
            <a:pPr marL="466725" lvl="1" indent="-285750" algn="l" eaLnBrk="1" hangingPunct="1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s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pesso sono caratterizzate da</a:t>
            </a:r>
            <a:r>
              <a:rPr lang="it-IT" sz="1400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continuità generazionale, tale per cui il genitore che l’ha frequentata tende a mandarci suo figlio </a:t>
            </a:r>
          </a:p>
          <a:p>
            <a:pPr algn="l" eaLnBrk="1" hangingPunct="1"/>
            <a:r>
              <a:rPr lang="it-IT" sz="1400" i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Inoltr</a:t>
            </a:r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e,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Si sottolinea la tendenza ad «aprirsi alla comunità» attraverso attività di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promozione,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che consentono un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’ esperienza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diretta con la realtà e con chi ci lavora e vengono 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apprezzate non solo come momento informativo e relazionale, ma anche come indice di </a:t>
            </a: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trasparenza e affidabilità </a:t>
            </a:r>
          </a:p>
        </p:txBody>
      </p:sp>
      <p:sp>
        <p:nvSpPr>
          <p:cNvPr id="18" name="Freccia in giù 17"/>
          <p:cNvSpPr/>
          <p:nvPr/>
        </p:nvSpPr>
        <p:spPr>
          <a:xfrm rot="16200000">
            <a:off x="3545380" y="3089874"/>
            <a:ext cx="387787" cy="397164"/>
          </a:xfrm>
          <a:prstGeom prst="downArrow">
            <a:avLst/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2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ragioni della scelta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6957" y="1674277"/>
            <a:ext cx="3824211" cy="3322055"/>
            <a:chOff x="2463366" y="1354583"/>
            <a:chExt cx="4727392" cy="4057534"/>
          </a:xfrm>
        </p:grpSpPr>
        <p:sp>
          <p:nvSpPr>
            <p:cNvPr id="4" name="Triangolo isoscele 3"/>
            <p:cNvSpPr/>
            <p:nvPr/>
          </p:nvSpPr>
          <p:spPr>
            <a:xfrm>
              <a:off x="2463366" y="1354583"/>
              <a:ext cx="4057534" cy="40575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igura a mano libera 4"/>
            <p:cNvSpPr/>
            <p:nvPr/>
          </p:nvSpPr>
          <p:spPr>
            <a:xfrm>
              <a:off x="4553361" y="163583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200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igura a mano libera 5"/>
            <p:cNvSpPr/>
            <p:nvPr/>
          </p:nvSpPr>
          <p:spPr>
            <a:xfrm>
              <a:off x="4553361" y="2447148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t-IT" sz="700" kern="1200" dirty="0">
                <a:solidFill>
                  <a:srgbClr val="FF9933"/>
                </a:solidFill>
              </a:endParaRPr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4553361" y="3268064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it-IT" sz="1200" b="1" kern="12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4553361" y="4088979"/>
              <a:ext cx="2637397" cy="721163"/>
            </a:xfrm>
            <a:custGeom>
              <a:avLst/>
              <a:gdLst>
                <a:gd name="connsiteX0" fmla="*/ 0 w 2637397"/>
                <a:gd name="connsiteY0" fmla="*/ 120196 h 721163"/>
                <a:gd name="connsiteX1" fmla="*/ 120196 w 2637397"/>
                <a:gd name="connsiteY1" fmla="*/ 0 h 721163"/>
                <a:gd name="connsiteX2" fmla="*/ 2517201 w 2637397"/>
                <a:gd name="connsiteY2" fmla="*/ 0 h 721163"/>
                <a:gd name="connsiteX3" fmla="*/ 2637397 w 2637397"/>
                <a:gd name="connsiteY3" fmla="*/ 120196 h 721163"/>
                <a:gd name="connsiteX4" fmla="*/ 2637397 w 2637397"/>
                <a:gd name="connsiteY4" fmla="*/ 600967 h 721163"/>
                <a:gd name="connsiteX5" fmla="*/ 2517201 w 2637397"/>
                <a:gd name="connsiteY5" fmla="*/ 721163 h 721163"/>
                <a:gd name="connsiteX6" fmla="*/ 120196 w 2637397"/>
                <a:gd name="connsiteY6" fmla="*/ 721163 h 721163"/>
                <a:gd name="connsiteX7" fmla="*/ 0 w 2637397"/>
                <a:gd name="connsiteY7" fmla="*/ 600967 h 721163"/>
                <a:gd name="connsiteX8" fmla="*/ 0 w 2637397"/>
                <a:gd name="connsiteY8" fmla="*/ 120196 h 7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7397" h="721163">
                  <a:moveTo>
                    <a:pt x="0" y="120196"/>
                  </a:moveTo>
                  <a:cubicBezTo>
                    <a:pt x="0" y="53814"/>
                    <a:pt x="53814" y="0"/>
                    <a:pt x="120196" y="0"/>
                  </a:cubicBezTo>
                  <a:lnTo>
                    <a:pt x="2517201" y="0"/>
                  </a:lnTo>
                  <a:cubicBezTo>
                    <a:pt x="2583583" y="0"/>
                    <a:pt x="2637397" y="53814"/>
                    <a:pt x="2637397" y="120196"/>
                  </a:cubicBezTo>
                  <a:lnTo>
                    <a:pt x="2637397" y="600967"/>
                  </a:lnTo>
                  <a:cubicBezTo>
                    <a:pt x="2637397" y="667349"/>
                    <a:pt x="2583583" y="721163"/>
                    <a:pt x="2517201" y="721163"/>
                  </a:cubicBezTo>
                  <a:lnTo>
                    <a:pt x="120196" y="721163"/>
                  </a:lnTo>
                  <a:cubicBezTo>
                    <a:pt x="53814" y="721163"/>
                    <a:pt x="0" y="667349"/>
                    <a:pt x="0" y="600967"/>
                  </a:cubicBezTo>
                  <a:lnTo>
                    <a:pt x="0" y="120196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24" tIns="80924" rIns="80924" bIns="80924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it-IT" sz="1200" b="1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GLI ASPETTI ORGANIZZATIVI E LEGATI AL SERVIZIO</a:t>
              </a:r>
              <a:r>
                <a:rPr kumimoji="1" lang="it-IT" sz="1200" b="1" kern="1200" dirty="0" smtClean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1" lang="it-IT" sz="1200" b="1" kern="120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48491" y="1977925"/>
            <a:ext cx="3483181" cy="38847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828675" indent="-2921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Ø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2pPr>
            <a:lvl3pPr marL="1287463" indent="-2794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3pPr>
            <a:lvl4pPr marL="169545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"/>
              <a:tabLst>
                <a:tab pos="0" algn="l"/>
              </a:tabLst>
              <a:defRPr kumimoji="1" sz="1600">
                <a:solidFill>
                  <a:srgbClr val="333333"/>
                </a:solidFill>
                <a:latin typeface="+mn-lt"/>
              </a:defRPr>
            </a:lvl4pPr>
            <a:lvl5pPr marL="1927225" indent="-52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tabLst>
                <a:tab pos="0" algn="l"/>
              </a:tabLst>
              <a:defRPr kumimoji="1" sz="1600" i="1">
                <a:solidFill>
                  <a:srgbClr val="333333"/>
                </a:solidFill>
                <a:latin typeface="+mn-lt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umimoji="1" sz="1600" i="1">
                <a:solidFill>
                  <a:srgbClr val="333333"/>
                </a:solidFill>
                <a:latin typeface="+mn-lt"/>
              </a:defRPr>
            </a:lvl9pPr>
          </a:lstStyle>
          <a:p>
            <a:pPr algn="l"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Pur non essendo decisivi nel determinare la scelta, la rafforzano in modo significativo</a:t>
            </a:r>
          </a:p>
          <a:p>
            <a:pPr algn="l"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Questi riguardano soprattutto: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la manutenzione della struttura, degli spazi per il bambino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la pulizia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</a:t>
            </a:r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 qualità del materiale didattico e di gioco</a:t>
            </a:r>
            <a:endParaRPr lang="it-IT" sz="1800" b="1" dirty="0" smtClean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ctr" eaLnBrk="1" hangingPunct="1"/>
            <a:endParaRPr lang="it-IT" i="1" dirty="0" smtClean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ctr" eaLnBrk="1" hangingPunct="1"/>
            <a:r>
              <a:rPr lang="it-IT" i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Nonché</a:t>
            </a:r>
          </a:p>
          <a:p>
            <a:pPr algn="ctr" eaLnBrk="1" hangingPunct="1"/>
            <a:r>
              <a:rPr lang="it-IT" b="1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La flessibilità oraria </a:t>
            </a:r>
            <a:r>
              <a:rPr lang="it-IT" dirty="0" smtClean="0">
                <a:solidFill>
                  <a:schemeClr val="tx1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che risulta un’opportunità per un numero sempre crescente di genitori</a:t>
            </a:r>
            <a:endParaRPr lang="it-IT" dirty="0">
              <a:solidFill>
                <a:schemeClr val="tx1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</p:txBody>
      </p:sp>
      <p:sp>
        <p:nvSpPr>
          <p:cNvPr id="18" name="Freccia in giù 17"/>
          <p:cNvSpPr/>
          <p:nvPr/>
        </p:nvSpPr>
        <p:spPr>
          <a:xfrm rot="16200000">
            <a:off x="4027123" y="3915628"/>
            <a:ext cx="387787" cy="397164"/>
          </a:xfrm>
          <a:prstGeom prst="downArrow">
            <a:avLst/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238069" y="178541"/>
            <a:ext cx="1692797" cy="666021"/>
            <a:chOff x="7146403" y="47962"/>
            <a:chExt cx="3072060" cy="1332043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7"/>
            <a:stretch/>
          </p:blipFill>
          <p:spPr>
            <a:xfrm>
              <a:off x="7146403" y="49218"/>
              <a:ext cx="1393014" cy="1330787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417" y="47962"/>
              <a:ext cx="1679046" cy="1332043"/>
            </a:xfrm>
            <a:prstGeom prst="rect">
              <a:avLst/>
            </a:prstGeom>
          </p:spPr>
        </p:pic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635424" y="512163"/>
            <a:ext cx="1986441" cy="22159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tabLst/>
              <a:defRPr kumimoji="0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>
                <a:sym typeface="Wingdings" pitchFamily="2" charset="2"/>
              </a:rPr>
              <a:t>INSEGNANTI E GESTORI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6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duccigaeta.gov.it/wp-content/uploads/2013/06/ricev_gen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" y="1532883"/>
            <a:ext cx="2703289" cy="1793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51048"/>
            <a:ext cx="7661615" cy="409575"/>
          </a:xfrm>
        </p:spPr>
        <p:txBody>
          <a:bodyPr/>
          <a:lstStyle/>
          <a:p>
            <a:pPr algn="l" eaLnBrk="1" hangingPunct="1"/>
            <a:r>
              <a:rPr lang="it-IT" sz="2000" b="1" dirty="0"/>
              <a:t>Per quali motivi </a:t>
            </a:r>
            <a:r>
              <a:rPr lang="it-IT" sz="2000" b="1" dirty="0" smtClean="0"/>
              <a:t>avete </a:t>
            </a:r>
            <a:r>
              <a:rPr lang="it-IT" sz="2000" b="1" dirty="0"/>
              <a:t>deciso di far frequentare ai suoi figli una scuola dell’infanzia paritaria cattolica o di ispirazione cristiana?</a:t>
            </a:r>
            <a:endParaRPr lang="it-IT" sz="2000" dirty="0" smtClean="0"/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809709521"/>
              </p:ext>
            </p:extLst>
          </p:nvPr>
        </p:nvGraphicFramePr>
        <p:xfrm>
          <a:off x="2441360" y="848472"/>
          <a:ext cx="6561354" cy="562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6107" y="6472515"/>
            <a:ext cx="862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101 </a:t>
            </a:r>
            <a:r>
              <a:rPr lang="it-IT" sz="1100" b="1" dirty="0">
                <a:solidFill>
                  <a:srgbClr val="1F497D"/>
                </a:solidFill>
              </a:rPr>
              <a:t>(totale genitori che hanno mandato il proprio figlio in una scuola </a:t>
            </a:r>
            <a:r>
              <a:rPr lang="it-IT" sz="1100" b="1" dirty="0" smtClean="0">
                <a:solidFill>
                  <a:srgbClr val="1F497D"/>
                </a:solidFill>
              </a:rPr>
              <a:t>dell’infanzia paritaria cattolica o di ispirazione cristiana)</a:t>
            </a:r>
            <a:endParaRPr lang="it-IT" sz="1100" b="1" dirty="0">
              <a:solidFill>
                <a:srgbClr val="1F497D"/>
              </a:solidFill>
            </a:endParaRPr>
          </a:p>
        </p:txBody>
      </p:sp>
      <p:sp>
        <p:nvSpPr>
          <p:cNvPr id="8" name="Freeform 47"/>
          <p:cNvSpPr>
            <a:spLocks noChangeAspect="1" noEditPoints="1"/>
          </p:cNvSpPr>
          <p:nvPr/>
        </p:nvSpPr>
        <p:spPr bwMode="auto">
          <a:xfrm>
            <a:off x="8126438" y="111270"/>
            <a:ext cx="647843" cy="984105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6170160" y="480735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35</a:t>
            </a:fld>
            <a:endParaRPr lang="en-US" sz="12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3" y="51048"/>
            <a:ext cx="8204541" cy="409575"/>
          </a:xfrm>
        </p:spPr>
        <p:txBody>
          <a:bodyPr/>
          <a:lstStyle/>
          <a:p>
            <a:pPr algn="l" eaLnBrk="1" hangingPunct="1"/>
            <a:r>
              <a:rPr lang="it-IT" sz="2000" b="1" dirty="0" smtClean="0"/>
              <a:t>Il motivo principale per cui i genitori hanno deciso di far frequentare </a:t>
            </a:r>
            <a:r>
              <a:rPr lang="it-IT" sz="2000" b="1" dirty="0"/>
              <a:t>ai </a:t>
            </a:r>
            <a:r>
              <a:rPr lang="it-IT" sz="2000" b="1" dirty="0" smtClean="0"/>
              <a:t>loro figli </a:t>
            </a:r>
            <a:r>
              <a:rPr lang="it-IT" sz="2000" b="1" dirty="0"/>
              <a:t>una scuola dell’infanzia paritaria cattolica o di ispirazione </a:t>
            </a:r>
            <a:r>
              <a:rPr lang="it-IT" sz="2000" b="1" dirty="0" smtClean="0"/>
              <a:t>cristiana.</a:t>
            </a:r>
            <a:r>
              <a:rPr lang="it-IT" sz="2000" b="1" dirty="0"/>
              <a:t/>
            </a:r>
            <a:br>
              <a:rPr lang="it-IT" sz="2000" b="1" dirty="0"/>
            </a:br>
            <a:r>
              <a:rPr lang="it-IT" sz="1600" b="1" i="1" dirty="0" smtClean="0"/>
              <a:t>- analisi per frequenza alla messa -</a:t>
            </a:r>
            <a:endParaRPr lang="it-IT" sz="1600" i="1" dirty="0" smtClean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36020"/>
              </p:ext>
            </p:extLst>
          </p:nvPr>
        </p:nvGraphicFramePr>
        <p:xfrm>
          <a:off x="550412" y="1174595"/>
          <a:ext cx="8090114" cy="527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5650"/>
                <a:gridCol w="896644"/>
                <a:gridCol w="1156955"/>
                <a:gridCol w="1156955"/>
                <a:gridCol w="1156955"/>
                <a:gridCol w="115695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Il</a:t>
                      </a:r>
                      <a:r>
                        <a:rPr lang="it-IT" baseline="0" dirty="0" smtClean="0"/>
                        <a:t> primo motivo citato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Tutte le settimane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Una/due</a:t>
                      </a:r>
                      <a:r>
                        <a:rPr lang="it-IT" baseline="0" dirty="0" smtClean="0"/>
                        <a:t> volte al mese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Qualche volta all’anno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Mai o quasi mai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offre un modello educativo di ottima qualità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si ispira a valori nei quali io credo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ne ho sentito parlare molto bene da altri genitori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ha delle strutture di ottima qualità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è la scuola dell'infanzia più vicina a casa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è l'unica scuola dell'infanzia disponibile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offre un orario più flessibile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Perché è all'interno di un istituto scolastico che comprende anche elementari e medie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107" y="6472515"/>
            <a:ext cx="862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101 </a:t>
            </a:r>
            <a:r>
              <a:rPr lang="it-IT" sz="1100" b="1" dirty="0">
                <a:solidFill>
                  <a:srgbClr val="1F497D"/>
                </a:solidFill>
              </a:rPr>
              <a:t>(totale genitori che hanno mandato il proprio figlio in una scuola </a:t>
            </a:r>
            <a:r>
              <a:rPr lang="it-IT" sz="1100" b="1" dirty="0" smtClean="0">
                <a:solidFill>
                  <a:srgbClr val="1F497D"/>
                </a:solidFill>
              </a:rPr>
              <a:t>dell’infanzia paritaria cattolica o di ispirazione cristiana)</a:t>
            </a:r>
            <a:endParaRPr lang="it-IT" sz="1100" b="1" dirty="0">
              <a:solidFill>
                <a:srgbClr val="1F497D"/>
              </a:solidFill>
            </a:endParaRPr>
          </a:p>
        </p:txBody>
      </p:sp>
      <p:sp>
        <p:nvSpPr>
          <p:cNvPr id="7" name="Freeform 47"/>
          <p:cNvSpPr>
            <a:spLocks noChangeAspect="1" noEditPoints="1"/>
          </p:cNvSpPr>
          <p:nvPr/>
        </p:nvSpPr>
        <p:spPr bwMode="auto">
          <a:xfrm>
            <a:off x="8335988" y="111270"/>
            <a:ext cx="647843" cy="984105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6522585" y="737910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36</a:t>
            </a:fld>
            <a:endParaRPr lang="en-US" sz="12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51048"/>
            <a:ext cx="8033090" cy="409575"/>
          </a:xfrm>
        </p:spPr>
        <p:txBody>
          <a:bodyPr/>
          <a:lstStyle/>
          <a:p>
            <a:pPr algn="l" eaLnBrk="1" hangingPunct="1"/>
            <a:r>
              <a:rPr lang="it-IT" sz="2000" b="1" dirty="0"/>
              <a:t>Per quali motivi </a:t>
            </a:r>
            <a:r>
              <a:rPr lang="it-IT" sz="2000" b="1" dirty="0" smtClean="0"/>
              <a:t>avete </a:t>
            </a:r>
            <a:r>
              <a:rPr lang="it-IT" sz="2000" b="1" dirty="0"/>
              <a:t>deciso di far frequentare ai suoi figli una scuola </a:t>
            </a:r>
            <a:r>
              <a:rPr lang="it-IT" sz="2000" b="1" dirty="0" smtClean="0"/>
              <a:t>dell'infanzia laica, comunale/statale?</a:t>
            </a:r>
            <a:endParaRPr lang="it-IT" sz="2000" dirty="0" smtClean="0"/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518701148"/>
              </p:ext>
            </p:extLst>
          </p:nvPr>
        </p:nvGraphicFramePr>
        <p:xfrm>
          <a:off x="2530136" y="949911"/>
          <a:ext cx="6543598" cy="544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9" t="17066" r="49224" b="63948"/>
          <a:stretch/>
        </p:blipFill>
        <p:spPr bwMode="auto">
          <a:xfrm>
            <a:off x="86106" y="1323860"/>
            <a:ext cx="2765803" cy="124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47"/>
          <p:cNvSpPr>
            <a:spLocks noChangeAspect="1" noEditPoints="1"/>
          </p:cNvSpPr>
          <p:nvPr/>
        </p:nvSpPr>
        <p:spPr bwMode="auto">
          <a:xfrm>
            <a:off x="8126438" y="111270"/>
            <a:ext cx="647843" cy="984105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6101454" y="725909"/>
            <a:ext cx="2348905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dei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genitori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107" y="6472515"/>
            <a:ext cx="86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</a:t>
            </a:r>
            <a:r>
              <a:rPr lang="it-IT" dirty="0">
                <a:solidFill>
                  <a:srgbClr val="1F497D"/>
                </a:solidFill>
              </a:rPr>
              <a:t>399 </a:t>
            </a:r>
            <a:r>
              <a:rPr lang="it-IT" sz="1400" b="1" dirty="0" smtClean="0">
                <a:solidFill>
                  <a:srgbClr val="1F497D"/>
                </a:solidFill>
              </a:rPr>
              <a:t>(totale genitori che hanno mandato il proprio figlio in </a:t>
            </a:r>
            <a:r>
              <a:rPr lang="it-IT" sz="1400" b="1" dirty="0">
                <a:solidFill>
                  <a:srgbClr val="1F497D"/>
                </a:solidFill>
              </a:rPr>
              <a:t>una scuola laica, </a:t>
            </a:r>
            <a:r>
              <a:rPr lang="it-IT" sz="1400" b="1" dirty="0" smtClean="0">
                <a:solidFill>
                  <a:srgbClr val="1F497D"/>
                </a:solidFill>
              </a:rPr>
              <a:t>comunale/statale)</a:t>
            </a:r>
            <a:endParaRPr lang="it-IT" sz="1400" b="1" dirty="0">
              <a:solidFill>
                <a:srgbClr val="1F497D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37</a:t>
            </a:fld>
            <a:endParaRPr lang="en-US" sz="12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>
          <a:xfrm>
            <a:off x="91735" y="51048"/>
            <a:ext cx="8910978" cy="409575"/>
          </a:xfrm>
        </p:spPr>
        <p:txBody>
          <a:bodyPr/>
          <a:lstStyle/>
          <a:p>
            <a:pPr algn="l" eaLnBrk="1" hangingPunct="1"/>
            <a:r>
              <a:rPr lang="it-IT" sz="2000" b="1" dirty="0" smtClean="0"/>
              <a:t>I motivi della scelta</a:t>
            </a:r>
            <a:br>
              <a:rPr lang="it-IT" sz="2000" b="1" dirty="0" smtClean="0"/>
            </a:br>
            <a:r>
              <a:rPr lang="it-IT" sz="1800" b="1" i="1" dirty="0" smtClean="0"/>
              <a:t>- un confronto del </a:t>
            </a:r>
            <a:r>
              <a:rPr lang="it-IT" sz="1800" b="1" i="1" u="sng" dirty="0" smtClean="0"/>
              <a:t>totale citazioni</a:t>
            </a:r>
            <a:r>
              <a:rPr lang="it-IT" sz="1800" b="1" i="1" dirty="0" smtClean="0"/>
              <a:t> -</a:t>
            </a:r>
            <a:endParaRPr lang="it-IT" sz="1800" i="1" dirty="0" smtClean="0"/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4068912568"/>
              </p:ext>
            </p:extLst>
          </p:nvPr>
        </p:nvGraphicFramePr>
        <p:xfrm>
          <a:off x="157127" y="2290439"/>
          <a:ext cx="8766587" cy="418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86107" y="6472515"/>
            <a:ext cx="301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1F497D"/>
                </a:solidFill>
              </a:rPr>
              <a:t>Base casi: 500 (totale genitori)</a:t>
            </a: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7" name="Freeform 47"/>
          <p:cNvSpPr>
            <a:spLocks noChangeAspect="1" noEditPoints="1"/>
          </p:cNvSpPr>
          <p:nvPr/>
        </p:nvSpPr>
        <p:spPr bwMode="auto">
          <a:xfrm>
            <a:off x="3968322" y="555738"/>
            <a:ext cx="906352" cy="1376792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2096" y="1882062"/>
            <a:ext cx="8847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</a:rPr>
              <a:t>Confronto tra genitori che hanno mandato i loro figli ad una scuola dell’infanzia …</a:t>
            </a:r>
            <a:endParaRPr lang="it-IT" sz="2000" b="1" dirty="0">
              <a:solidFill>
                <a:srgbClr val="1F497D"/>
              </a:solidFill>
            </a:endParaRPr>
          </a:p>
        </p:txBody>
      </p:sp>
      <p:grpSp>
        <p:nvGrpSpPr>
          <p:cNvPr id="9" name="Group 182"/>
          <p:cNvGrpSpPr>
            <a:grpSpLocks noChangeAspect="1"/>
          </p:cNvGrpSpPr>
          <p:nvPr/>
        </p:nvGrpSpPr>
        <p:grpSpPr>
          <a:xfrm rot="19944952">
            <a:off x="6764466" y="3642583"/>
            <a:ext cx="480792" cy="497439"/>
            <a:chOff x="-3979863" y="908050"/>
            <a:chExt cx="3484563" cy="3605213"/>
          </a:xfrm>
          <a:solidFill>
            <a:schemeClr val="accent4">
              <a:lumMod val="75000"/>
            </a:schemeClr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333625" y="1457325"/>
              <a:ext cx="33338" cy="301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" y="53"/>
                </a:cxn>
                <a:cxn ang="0">
                  <a:pos x="60" y="30"/>
                </a:cxn>
                <a:cxn ang="0">
                  <a:pos x="14" y="11"/>
                </a:cxn>
                <a:cxn ang="0">
                  <a:pos x="5" y="7"/>
                </a:cxn>
                <a:cxn ang="0">
                  <a:pos x="0" y="32"/>
                </a:cxn>
              </a:cxnLst>
              <a:rect l="0" t="0" r="r" b="b"/>
              <a:pathLst>
                <a:path w="60" h="57">
                  <a:moveTo>
                    <a:pt x="0" y="32"/>
                  </a:moveTo>
                  <a:cubicBezTo>
                    <a:pt x="19" y="32"/>
                    <a:pt x="42" y="32"/>
                    <a:pt x="24" y="53"/>
                  </a:cubicBezTo>
                  <a:cubicBezTo>
                    <a:pt x="34" y="57"/>
                    <a:pt x="55" y="42"/>
                    <a:pt x="60" y="30"/>
                  </a:cubicBezTo>
                  <a:cubicBezTo>
                    <a:pt x="43" y="30"/>
                    <a:pt x="34" y="6"/>
                    <a:pt x="14" y="11"/>
                  </a:cubicBezTo>
                  <a:cubicBezTo>
                    <a:pt x="21" y="8"/>
                    <a:pt x="16" y="0"/>
                    <a:pt x="5" y="7"/>
                  </a:cubicBezTo>
                  <a:cubicBezTo>
                    <a:pt x="12" y="19"/>
                    <a:pt x="1" y="24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2382838" y="1508125"/>
              <a:ext cx="23813" cy="1905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33" y="0"/>
                </a:cxn>
                <a:cxn ang="0">
                  <a:pos x="0" y="30"/>
                </a:cxn>
                <a:cxn ang="0">
                  <a:pos x="42" y="20"/>
                </a:cxn>
              </a:cxnLst>
              <a:rect l="0" t="0" r="r" b="b"/>
              <a:pathLst>
                <a:path w="42" h="34">
                  <a:moveTo>
                    <a:pt x="42" y="20"/>
                  </a:moveTo>
                  <a:cubicBezTo>
                    <a:pt x="39" y="13"/>
                    <a:pt x="36" y="7"/>
                    <a:pt x="33" y="0"/>
                  </a:cubicBezTo>
                  <a:cubicBezTo>
                    <a:pt x="12" y="16"/>
                    <a:pt x="2" y="16"/>
                    <a:pt x="0" y="30"/>
                  </a:cubicBezTo>
                  <a:cubicBezTo>
                    <a:pt x="10" y="34"/>
                    <a:pt x="18" y="31"/>
                    <a:pt x="4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-2373313" y="1522413"/>
              <a:ext cx="42863" cy="365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66"/>
                </a:cxn>
                <a:cxn ang="0">
                  <a:pos x="79" y="31"/>
                </a:cxn>
                <a:cxn ang="0">
                  <a:pos x="61" y="8"/>
                </a:cxn>
                <a:cxn ang="0">
                  <a:pos x="0" y="26"/>
                </a:cxn>
              </a:cxnLst>
              <a:rect l="0" t="0" r="r" b="b"/>
              <a:pathLst>
                <a:path w="79" h="66">
                  <a:moveTo>
                    <a:pt x="0" y="26"/>
                  </a:moveTo>
                  <a:cubicBezTo>
                    <a:pt x="39" y="19"/>
                    <a:pt x="49" y="61"/>
                    <a:pt x="71" y="66"/>
                  </a:cubicBezTo>
                  <a:cubicBezTo>
                    <a:pt x="67" y="52"/>
                    <a:pt x="76" y="43"/>
                    <a:pt x="79" y="31"/>
                  </a:cubicBezTo>
                  <a:cubicBezTo>
                    <a:pt x="58" y="34"/>
                    <a:pt x="68" y="25"/>
                    <a:pt x="61" y="8"/>
                  </a:cubicBezTo>
                  <a:cubicBezTo>
                    <a:pt x="43" y="17"/>
                    <a:pt x="7" y="0"/>
                    <a:pt x="0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-2324100" y="1524000"/>
              <a:ext cx="31750" cy="30163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58" y="30"/>
                </a:cxn>
                <a:cxn ang="0">
                  <a:pos x="38" y="0"/>
                </a:cxn>
                <a:cxn ang="0">
                  <a:pos x="3" y="45"/>
                </a:cxn>
              </a:cxnLst>
              <a:rect l="0" t="0" r="r" b="b"/>
              <a:pathLst>
                <a:path w="58" h="54">
                  <a:moveTo>
                    <a:pt x="3" y="45"/>
                  </a:moveTo>
                  <a:cubicBezTo>
                    <a:pt x="33" y="37"/>
                    <a:pt x="31" y="54"/>
                    <a:pt x="58" y="30"/>
                  </a:cubicBezTo>
                  <a:cubicBezTo>
                    <a:pt x="54" y="13"/>
                    <a:pt x="40" y="20"/>
                    <a:pt x="38" y="0"/>
                  </a:cubicBezTo>
                  <a:cubicBezTo>
                    <a:pt x="12" y="9"/>
                    <a:pt x="0" y="24"/>
                    <a:pt x="3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-2382838" y="1562100"/>
              <a:ext cx="26988" cy="190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0" y="23"/>
                </a:cxn>
                <a:cxn ang="0">
                  <a:pos x="48" y="10"/>
                </a:cxn>
              </a:cxnLst>
              <a:rect l="0" t="0" r="r" b="b"/>
              <a:pathLst>
                <a:path w="48" h="34">
                  <a:moveTo>
                    <a:pt x="48" y="10"/>
                  </a:moveTo>
                  <a:cubicBezTo>
                    <a:pt x="37" y="11"/>
                    <a:pt x="3" y="0"/>
                    <a:pt x="0" y="23"/>
                  </a:cubicBezTo>
                  <a:cubicBezTo>
                    <a:pt x="12" y="22"/>
                    <a:pt x="46" y="34"/>
                    <a:pt x="4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-2370138" y="1587500"/>
              <a:ext cx="22225" cy="19050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0" y="13"/>
                </a:cxn>
                <a:cxn ang="0">
                  <a:pos x="41" y="18"/>
                </a:cxn>
              </a:cxnLst>
              <a:rect l="0" t="0" r="r" b="b"/>
              <a:pathLst>
                <a:path w="41" h="34">
                  <a:moveTo>
                    <a:pt x="41" y="18"/>
                  </a:moveTo>
                  <a:cubicBezTo>
                    <a:pt x="34" y="0"/>
                    <a:pt x="17" y="6"/>
                    <a:pt x="0" y="13"/>
                  </a:cubicBezTo>
                  <a:cubicBezTo>
                    <a:pt x="6" y="34"/>
                    <a:pt x="27" y="17"/>
                    <a:pt x="4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-2370138" y="1673225"/>
              <a:ext cx="20638" cy="1905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17" y="3"/>
                </a:cxn>
                <a:cxn ang="0">
                  <a:pos x="0" y="18"/>
                </a:cxn>
                <a:cxn ang="0">
                  <a:pos x="35" y="26"/>
                </a:cxn>
              </a:cxnLst>
              <a:rect l="0" t="0" r="r" b="b"/>
              <a:pathLst>
                <a:path w="39" h="36">
                  <a:moveTo>
                    <a:pt x="35" y="26"/>
                  </a:moveTo>
                  <a:cubicBezTo>
                    <a:pt x="29" y="10"/>
                    <a:pt x="39" y="0"/>
                    <a:pt x="17" y="3"/>
                  </a:cubicBezTo>
                  <a:cubicBezTo>
                    <a:pt x="19" y="11"/>
                    <a:pt x="10" y="14"/>
                    <a:pt x="0" y="18"/>
                  </a:cubicBezTo>
                  <a:cubicBezTo>
                    <a:pt x="6" y="36"/>
                    <a:pt x="21" y="29"/>
                    <a:pt x="35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-1454150" y="1616075"/>
              <a:ext cx="36513" cy="26988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0" y="0"/>
                </a:cxn>
                <a:cxn ang="0">
                  <a:pos x="69" y="17"/>
                </a:cxn>
              </a:cxnLst>
              <a:rect l="0" t="0" r="r" b="b"/>
              <a:pathLst>
                <a:path w="69" h="51">
                  <a:moveTo>
                    <a:pt x="69" y="17"/>
                  </a:moveTo>
                  <a:cubicBezTo>
                    <a:pt x="44" y="16"/>
                    <a:pt x="23" y="5"/>
                    <a:pt x="0" y="0"/>
                  </a:cubicBezTo>
                  <a:cubicBezTo>
                    <a:pt x="12" y="25"/>
                    <a:pt x="66" y="51"/>
                    <a:pt x="6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-2573338" y="2292350"/>
              <a:ext cx="30163" cy="36513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66"/>
                </a:cxn>
                <a:cxn ang="0">
                  <a:pos x="14" y="60"/>
                </a:cxn>
                <a:cxn ang="0">
                  <a:pos x="23" y="64"/>
                </a:cxn>
                <a:cxn ang="0">
                  <a:pos x="28" y="39"/>
                </a:cxn>
                <a:cxn ang="0">
                  <a:pos x="54" y="66"/>
                </a:cxn>
                <a:cxn ang="0">
                  <a:pos x="45" y="8"/>
                </a:cxn>
                <a:cxn ang="0">
                  <a:pos x="4" y="18"/>
                </a:cxn>
              </a:cxnLst>
              <a:rect l="0" t="0" r="r" b="b"/>
              <a:pathLst>
                <a:path w="54" h="67">
                  <a:moveTo>
                    <a:pt x="4" y="18"/>
                  </a:moveTo>
                  <a:cubicBezTo>
                    <a:pt x="4" y="34"/>
                    <a:pt x="7" y="54"/>
                    <a:pt x="0" y="66"/>
                  </a:cubicBezTo>
                  <a:cubicBezTo>
                    <a:pt x="5" y="64"/>
                    <a:pt x="9" y="62"/>
                    <a:pt x="14" y="60"/>
                  </a:cubicBezTo>
                  <a:cubicBezTo>
                    <a:pt x="14" y="60"/>
                    <a:pt x="18" y="67"/>
                    <a:pt x="23" y="64"/>
                  </a:cubicBezTo>
                  <a:cubicBezTo>
                    <a:pt x="19" y="53"/>
                    <a:pt x="12" y="41"/>
                    <a:pt x="28" y="39"/>
                  </a:cubicBezTo>
                  <a:cubicBezTo>
                    <a:pt x="33" y="55"/>
                    <a:pt x="42" y="64"/>
                    <a:pt x="54" y="66"/>
                  </a:cubicBezTo>
                  <a:cubicBezTo>
                    <a:pt x="42" y="43"/>
                    <a:pt x="46" y="26"/>
                    <a:pt x="45" y="8"/>
                  </a:cubicBezTo>
                  <a:cubicBezTo>
                    <a:pt x="30" y="0"/>
                    <a:pt x="24" y="28"/>
                    <a:pt x="4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-2552700" y="2325688"/>
              <a:ext cx="28575" cy="301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56"/>
                </a:cxn>
                <a:cxn ang="0">
                  <a:pos x="0" y="10"/>
                </a:cxn>
              </a:cxnLst>
              <a:rect l="0" t="0" r="r" b="b"/>
              <a:pathLst>
                <a:path w="53" h="56">
                  <a:moveTo>
                    <a:pt x="0" y="10"/>
                  </a:moveTo>
                  <a:cubicBezTo>
                    <a:pt x="6" y="26"/>
                    <a:pt x="13" y="41"/>
                    <a:pt x="19" y="56"/>
                  </a:cubicBezTo>
                  <a:cubicBezTo>
                    <a:pt x="53" y="46"/>
                    <a:pt x="24" y="0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-2265363" y="2228850"/>
              <a:ext cx="69850" cy="63500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81" y="0"/>
                </a:cxn>
                <a:cxn ang="0">
                  <a:pos x="69" y="28"/>
                </a:cxn>
                <a:cxn ang="0">
                  <a:pos x="71" y="104"/>
                </a:cxn>
                <a:cxn ang="0">
                  <a:pos x="58" y="55"/>
                </a:cxn>
                <a:cxn ang="0">
                  <a:pos x="115" y="62"/>
                </a:cxn>
                <a:cxn ang="0">
                  <a:pos x="111" y="18"/>
                </a:cxn>
              </a:cxnLst>
              <a:rect l="0" t="0" r="r" b="b"/>
              <a:pathLst>
                <a:path w="131" h="116">
                  <a:moveTo>
                    <a:pt x="111" y="18"/>
                  </a:moveTo>
                  <a:cubicBezTo>
                    <a:pt x="105" y="1"/>
                    <a:pt x="93" y="1"/>
                    <a:pt x="81" y="0"/>
                  </a:cubicBezTo>
                  <a:cubicBezTo>
                    <a:pt x="77" y="9"/>
                    <a:pt x="73" y="18"/>
                    <a:pt x="69" y="28"/>
                  </a:cubicBezTo>
                  <a:cubicBezTo>
                    <a:pt x="0" y="20"/>
                    <a:pt x="33" y="116"/>
                    <a:pt x="71" y="104"/>
                  </a:cubicBezTo>
                  <a:cubicBezTo>
                    <a:pt x="57" y="89"/>
                    <a:pt x="50" y="74"/>
                    <a:pt x="58" y="55"/>
                  </a:cubicBezTo>
                  <a:cubicBezTo>
                    <a:pt x="71" y="73"/>
                    <a:pt x="91" y="71"/>
                    <a:pt x="115" y="62"/>
                  </a:cubicBezTo>
                  <a:cubicBezTo>
                    <a:pt x="131" y="43"/>
                    <a:pt x="82" y="23"/>
                    <a:pt x="11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-2235200" y="2284413"/>
              <a:ext cx="30163" cy="1746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4" y="23"/>
                </a:cxn>
                <a:cxn ang="0">
                  <a:pos x="0" y="22"/>
                </a:cxn>
              </a:cxnLst>
              <a:rect l="0" t="0" r="r" b="b"/>
              <a:pathLst>
                <a:path w="54" h="32">
                  <a:moveTo>
                    <a:pt x="0" y="22"/>
                  </a:moveTo>
                  <a:cubicBezTo>
                    <a:pt x="15" y="30"/>
                    <a:pt x="32" y="32"/>
                    <a:pt x="54" y="23"/>
                  </a:cubicBezTo>
                  <a:cubicBezTo>
                    <a:pt x="48" y="0"/>
                    <a:pt x="3" y="6"/>
                    <a:pt x="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-2719388" y="2517775"/>
              <a:ext cx="28575" cy="23813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6" y="8"/>
                </a:cxn>
                <a:cxn ang="0">
                  <a:pos x="53" y="27"/>
                </a:cxn>
              </a:cxnLst>
              <a:rect l="0" t="0" r="r" b="b"/>
              <a:pathLst>
                <a:path w="53" h="46">
                  <a:moveTo>
                    <a:pt x="53" y="27"/>
                  </a:moveTo>
                  <a:cubicBezTo>
                    <a:pt x="45" y="0"/>
                    <a:pt x="18" y="23"/>
                    <a:pt x="6" y="8"/>
                  </a:cubicBezTo>
                  <a:cubicBezTo>
                    <a:pt x="0" y="26"/>
                    <a:pt x="27" y="46"/>
                    <a:pt x="53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-3952875" y="3124200"/>
              <a:ext cx="14288" cy="492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8" y="90"/>
                </a:cxn>
                <a:cxn ang="0">
                  <a:pos x="5" y="0"/>
                </a:cxn>
              </a:cxnLst>
              <a:rect l="0" t="0" r="r" b="b"/>
              <a:pathLst>
                <a:path w="28" h="90">
                  <a:moveTo>
                    <a:pt x="5" y="0"/>
                  </a:moveTo>
                  <a:cubicBezTo>
                    <a:pt x="4" y="23"/>
                    <a:pt x="0" y="73"/>
                    <a:pt x="28" y="90"/>
                  </a:cubicBezTo>
                  <a:cubicBezTo>
                    <a:pt x="8" y="59"/>
                    <a:pt x="23" y="13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-820738" y="1962150"/>
              <a:ext cx="25400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20" y="59"/>
                </a:cxn>
                <a:cxn ang="0">
                  <a:pos x="12" y="77"/>
                </a:cxn>
                <a:cxn ang="0">
                  <a:pos x="49" y="0"/>
                </a:cxn>
              </a:cxnLst>
              <a:rect l="0" t="0" r="r" b="b"/>
              <a:pathLst>
                <a:path w="49" h="77">
                  <a:moveTo>
                    <a:pt x="49" y="0"/>
                  </a:moveTo>
                  <a:cubicBezTo>
                    <a:pt x="26" y="14"/>
                    <a:pt x="0" y="27"/>
                    <a:pt x="20" y="59"/>
                  </a:cubicBezTo>
                  <a:cubicBezTo>
                    <a:pt x="5" y="54"/>
                    <a:pt x="3" y="59"/>
                    <a:pt x="12" y="77"/>
                  </a:cubicBezTo>
                  <a:cubicBezTo>
                    <a:pt x="39" y="57"/>
                    <a:pt x="40" y="27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2589213" y="3125788"/>
              <a:ext cx="25400" cy="34925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42" y="7"/>
                </a:cxn>
                <a:cxn ang="0">
                  <a:pos x="2" y="40"/>
                </a:cxn>
                <a:cxn ang="0">
                  <a:pos x="19" y="63"/>
                </a:cxn>
              </a:cxnLst>
              <a:rect l="0" t="0" r="r" b="b"/>
              <a:pathLst>
                <a:path w="46" h="63">
                  <a:moveTo>
                    <a:pt x="19" y="63"/>
                  </a:moveTo>
                  <a:cubicBezTo>
                    <a:pt x="26" y="45"/>
                    <a:pt x="46" y="31"/>
                    <a:pt x="42" y="7"/>
                  </a:cubicBezTo>
                  <a:cubicBezTo>
                    <a:pt x="22" y="0"/>
                    <a:pt x="0" y="22"/>
                    <a:pt x="2" y="40"/>
                  </a:cubicBezTo>
                  <a:cubicBezTo>
                    <a:pt x="12" y="37"/>
                    <a:pt x="14" y="53"/>
                    <a:pt x="19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2781300" y="3313113"/>
              <a:ext cx="19050" cy="20638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5" y="9"/>
                </a:cxn>
                <a:cxn ang="0">
                  <a:pos x="9" y="38"/>
                </a:cxn>
                <a:cxn ang="0">
                  <a:pos x="36" y="27"/>
                </a:cxn>
              </a:cxnLst>
              <a:rect l="0" t="0" r="r" b="b"/>
              <a:pathLst>
                <a:path w="36" h="38">
                  <a:moveTo>
                    <a:pt x="36" y="27"/>
                  </a:moveTo>
                  <a:cubicBezTo>
                    <a:pt x="31" y="10"/>
                    <a:pt x="21" y="0"/>
                    <a:pt x="5" y="9"/>
                  </a:cubicBezTo>
                  <a:cubicBezTo>
                    <a:pt x="7" y="19"/>
                    <a:pt x="0" y="23"/>
                    <a:pt x="9" y="38"/>
                  </a:cubicBezTo>
                  <a:cubicBezTo>
                    <a:pt x="18" y="35"/>
                    <a:pt x="27" y="31"/>
                    <a:pt x="36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2762250" y="3311525"/>
              <a:ext cx="53975" cy="53975"/>
            </a:xfrm>
            <a:custGeom>
              <a:avLst/>
              <a:gdLst/>
              <a:ahLst/>
              <a:cxnLst>
                <a:cxn ang="0">
                  <a:pos x="29" y="100"/>
                </a:cxn>
                <a:cxn ang="0">
                  <a:pos x="99" y="47"/>
                </a:cxn>
                <a:cxn ang="0">
                  <a:pos x="41" y="18"/>
                </a:cxn>
                <a:cxn ang="0">
                  <a:pos x="0" y="66"/>
                </a:cxn>
                <a:cxn ang="0">
                  <a:pos x="29" y="100"/>
                </a:cxn>
              </a:cxnLst>
              <a:rect l="0" t="0" r="r" b="b"/>
              <a:pathLst>
                <a:path w="99" h="100">
                  <a:moveTo>
                    <a:pt x="29" y="100"/>
                  </a:moveTo>
                  <a:cubicBezTo>
                    <a:pt x="50" y="81"/>
                    <a:pt x="86" y="69"/>
                    <a:pt x="99" y="47"/>
                  </a:cubicBezTo>
                  <a:cubicBezTo>
                    <a:pt x="90" y="13"/>
                    <a:pt x="72" y="0"/>
                    <a:pt x="41" y="18"/>
                  </a:cubicBezTo>
                  <a:cubicBezTo>
                    <a:pt x="70" y="59"/>
                    <a:pt x="24" y="76"/>
                    <a:pt x="0" y="66"/>
                  </a:cubicBezTo>
                  <a:cubicBezTo>
                    <a:pt x="5" y="88"/>
                    <a:pt x="20" y="88"/>
                    <a:pt x="29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1973263" y="2986088"/>
              <a:ext cx="31750" cy="41275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25" y="23"/>
                </a:cxn>
                <a:cxn ang="0">
                  <a:pos x="57" y="25"/>
                </a:cxn>
                <a:cxn ang="0">
                  <a:pos x="39" y="2"/>
                </a:cxn>
                <a:cxn ang="0">
                  <a:pos x="0" y="19"/>
                </a:cxn>
                <a:cxn ang="0">
                  <a:pos x="22" y="71"/>
                </a:cxn>
              </a:cxnLst>
              <a:rect l="0" t="0" r="r" b="b"/>
              <a:pathLst>
                <a:path w="57" h="78">
                  <a:moveTo>
                    <a:pt x="22" y="71"/>
                  </a:moveTo>
                  <a:cubicBezTo>
                    <a:pt x="11" y="50"/>
                    <a:pt x="22" y="38"/>
                    <a:pt x="25" y="23"/>
                  </a:cubicBezTo>
                  <a:cubicBezTo>
                    <a:pt x="37" y="22"/>
                    <a:pt x="40" y="42"/>
                    <a:pt x="57" y="25"/>
                  </a:cubicBezTo>
                  <a:cubicBezTo>
                    <a:pt x="52" y="16"/>
                    <a:pt x="49" y="0"/>
                    <a:pt x="39" y="2"/>
                  </a:cubicBezTo>
                  <a:cubicBezTo>
                    <a:pt x="41" y="23"/>
                    <a:pt x="11" y="12"/>
                    <a:pt x="0" y="19"/>
                  </a:cubicBezTo>
                  <a:cubicBezTo>
                    <a:pt x="3" y="36"/>
                    <a:pt x="0" y="78"/>
                    <a:pt x="22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2792413" y="3371850"/>
              <a:ext cx="17463" cy="2222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0" y="9"/>
                </a:cxn>
                <a:cxn ang="0">
                  <a:pos x="31" y="27"/>
                </a:cxn>
              </a:cxnLst>
              <a:rect l="0" t="0" r="r" b="b"/>
              <a:pathLst>
                <a:path w="31" h="43">
                  <a:moveTo>
                    <a:pt x="31" y="27"/>
                  </a:moveTo>
                  <a:cubicBezTo>
                    <a:pt x="23" y="16"/>
                    <a:pt x="17" y="0"/>
                    <a:pt x="0" y="9"/>
                  </a:cubicBezTo>
                  <a:cubicBezTo>
                    <a:pt x="6" y="27"/>
                    <a:pt x="12" y="43"/>
                    <a:pt x="31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2773363" y="3368675"/>
              <a:ext cx="23813" cy="26988"/>
            </a:xfrm>
            <a:custGeom>
              <a:avLst/>
              <a:gdLst/>
              <a:ahLst/>
              <a:cxnLst>
                <a:cxn ang="0">
                  <a:pos x="43" y="34"/>
                </a:cxn>
                <a:cxn ang="0">
                  <a:pos x="14" y="0"/>
                </a:cxn>
                <a:cxn ang="0">
                  <a:pos x="0" y="22"/>
                </a:cxn>
                <a:cxn ang="0">
                  <a:pos x="43" y="34"/>
                </a:cxn>
              </a:cxnLst>
              <a:rect l="0" t="0" r="r" b="b"/>
              <a:pathLst>
                <a:path w="43" h="49">
                  <a:moveTo>
                    <a:pt x="43" y="34"/>
                  </a:moveTo>
                  <a:cubicBezTo>
                    <a:pt x="33" y="25"/>
                    <a:pt x="27" y="2"/>
                    <a:pt x="14" y="0"/>
                  </a:cubicBezTo>
                  <a:cubicBezTo>
                    <a:pt x="20" y="12"/>
                    <a:pt x="14" y="18"/>
                    <a:pt x="0" y="22"/>
                  </a:cubicBezTo>
                  <a:cubicBezTo>
                    <a:pt x="6" y="49"/>
                    <a:pt x="37" y="49"/>
                    <a:pt x="43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-2038350" y="3098800"/>
              <a:ext cx="23813" cy="23813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36" y="8"/>
                </a:cxn>
                <a:cxn ang="0">
                  <a:pos x="3" y="22"/>
                </a:cxn>
                <a:cxn ang="0">
                  <a:pos x="43" y="43"/>
                </a:cxn>
              </a:cxnLst>
              <a:rect l="0" t="0" r="r" b="b"/>
              <a:pathLst>
                <a:path w="45" h="43">
                  <a:moveTo>
                    <a:pt x="43" y="43"/>
                  </a:moveTo>
                  <a:cubicBezTo>
                    <a:pt x="30" y="27"/>
                    <a:pt x="45" y="22"/>
                    <a:pt x="36" y="8"/>
                  </a:cubicBezTo>
                  <a:cubicBezTo>
                    <a:pt x="23" y="23"/>
                    <a:pt x="0" y="0"/>
                    <a:pt x="3" y="22"/>
                  </a:cubicBezTo>
                  <a:cubicBezTo>
                    <a:pt x="17" y="28"/>
                    <a:pt x="27" y="42"/>
                    <a:pt x="43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3251200" y="3614738"/>
              <a:ext cx="52388" cy="2698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9"/>
                </a:cxn>
                <a:cxn ang="0">
                  <a:pos x="88" y="43"/>
                </a:cxn>
                <a:cxn ang="0">
                  <a:pos x="62" y="0"/>
                </a:cxn>
              </a:cxnLst>
              <a:rect l="0" t="0" r="r" b="b"/>
              <a:pathLst>
                <a:path w="97" h="50">
                  <a:moveTo>
                    <a:pt x="62" y="0"/>
                  </a:moveTo>
                  <a:cubicBezTo>
                    <a:pt x="38" y="16"/>
                    <a:pt x="22" y="10"/>
                    <a:pt x="0" y="19"/>
                  </a:cubicBezTo>
                  <a:cubicBezTo>
                    <a:pt x="20" y="50"/>
                    <a:pt x="59" y="33"/>
                    <a:pt x="88" y="43"/>
                  </a:cubicBezTo>
                  <a:cubicBezTo>
                    <a:pt x="97" y="21"/>
                    <a:pt x="65" y="33"/>
                    <a:pt x="6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-3089275" y="3556000"/>
              <a:ext cx="20638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8"/>
                </a:cxn>
                <a:cxn ang="0">
                  <a:pos x="31" y="64"/>
                </a:cxn>
                <a:cxn ang="0">
                  <a:pos x="20" y="0"/>
                </a:cxn>
              </a:cxnLst>
              <a:rect l="0" t="0" r="r" b="b"/>
              <a:pathLst>
                <a:path w="39" h="64">
                  <a:moveTo>
                    <a:pt x="20" y="0"/>
                  </a:moveTo>
                  <a:cubicBezTo>
                    <a:pt x="13" y="3"/>
                    <a:pt x="7" y="5"/>
                    <a:pt x="0" y="8"/>
                  </a:cubicBezTo>
                  <a:cubicBezTo>
                    <a:pt x="11" y="23"/>
                    <a:pt x="14" y="64"/>
                    <a:pt x="31" y="64"/>
                  </a:cubicBezTo>
                  <a:cubicBezTo>
                    <a:pt x="16" y="38"/>
                    <a:pt x="39" y="3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-2370138" y="3281363"/>
              <a:ext cx="34925" cy="42863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44"/>
                </a:cxn>
                <a:cxn ang="0">
                  <a:pos x="28" y="80"/>
                </a:cxn>
                <a:cxn ang="0">
                  <a:pos x="65" y="57"/>
                </a:cxn>
                <a:cxn ang="0">
                  <a:pos x="7" y="12"/>
                </a:cxn>
              </a:cxnLst>
              <a:rect l="0" t="0" r="r" b="b"/>
              <a:pathLst>
                <a:path w="65" h="80">
                  <a:moveTo>
                    <a:pt x="7" y="12"/>
                  </a:moveTo>
                  <a:cubicBezTo>
                    <a:pt x="20" y="28"/>
                    <a:pt x="0" y="30"/>
                    <a:pt x="5" y="44"/>
                  </a:cubicBezTo>
                  <a:cubicBezTo>
                    <a:pt x="43" y="24"/>
                    <a:pt x="11" y="60"/>
                    <a:pt x="28" y="80"/>
                  </a:cubicBezTo>
                  <a:cubicBezTo>
                    <a:pt x="45" y="74"/>
                    <a:pt x="60" y="67"/>
                    <a:pt x="65" y="57"/>
                  </a:cubicBezTo>
                  <a:cubicBezTo>
                    <a:pt x="49" y="34"/>
                    <a:pt x="37" y="0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-1984375" y="3117850"/>
              <a:ext cx="30163" cy="30163"/>
            </a:xfrm>
            <a:custGeom>
              <a:avLst/>
              <a:gdLst/>
              <a:ahLst/>
              <a:cxnLst>
                <a:cxn ang="0">
                  <a:pos x="45" y="50"/>
                </a:cxn>
                <a:cxn ang="0">
                  <a:pos x="53" y="31"/>
                </a:cxn>
                <a:cxn ang="0">
                  <a:pos x="46" y="11"/>
                </a:cxn>
                <a:cxn ang="0">
                  <a:pos x="56" y="14"/>
                </a:cxn>
                <a:cxn ang="0">
                  <a:pos x="51" y="1"/>
                </a:cxn>
                <a:cxn ang="0">
                  <a:pos x="34" y="1"/>
                </a:cxn>
                <a:cxn ang="0">
                  <a:pos x="14" y="47"/>
                </a:cxn>
                <a:cxn ang="0">
                  <a:pos x="45" y="50"/>
                </a:cxn>
              </a:cxnLst>
              <a:rect l="0" t="0" r="r" b="b"/>
              <a:pathLst>
                <a:path w="56" h="55">
                  <a:moveTo>
                    <a:pt x="45" y="50"/>
                  </a:moveTo>
                  <a:cubicBezTo>
                    <a:pt x="42" y="41"/>
                    <a:pt x="54" y="39"/>
                    <a:pt x="53" y="31"/>
                  </a:cubicBezTo>
                  <a:cubicBezTo>
                    <a:pt x="44" y="35"/>
                    <a:pt x="38" y="16"/>
                    <a:pt x="46" y="11"/>
                  </a:cubicBezTo>
                  <a:cubicBezTo>
                    <a:pt x="48" y="15"/>
                    <a:pt x="49" y="19"/>
                    <a:pt x="56" y="14"/>
                  </a:cubicBezTo>
                  <a:cubicBezTo>
                    <a:pt x="54" y="10"/>
                    <a:pt x="52" y="6"/>
                    <a:pt x="51" y="1"/>
                  </a:cubicBezTo>
                  <a:cubicBezTo>
                    <a:pt x="43" y="5"/>
                    <a:pt x="39" y="0"/>
                    <a:pt x="34" y="1"/>
                  </a:cubicBezTo>
                  <a:cubicBezTo>
                    <a:pt x="47" y="34"/>
                    <a:pt x="0" y="12"/>
                    <a:pt x="14" y="47"/>
                  </a:cubicBezTo>
                  <a:cubicBezTo>
                    <a:pt x="30" y="35"/>
                    <a:pt x="32" y="55"/>
                    <a:pt x="45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-2492375" y="3340100"/>
              <a:ext cx="28575" cy="238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42" y="0"/>
                </a:cxn>
                <a:cxn ang="0">
                  <a:pos x="6" y="7"/>
                </a:cxn>
                <a:cxn ang="0">
                  <a:pos x="2" y="32"/>
                </a:cxn>
                <a:cxn ang="0">
                  <a:pos x="40" y="31"/>
                </a:cxn>
              </a:cxnLst>
              <a:rect l="0" t="0" r="r" b="b"/>
              <a:pathLst>
                <a:path w="54" h="45">
                  <a:moveTo>
                    <a:pt x="40" y="31"/>
                  </a:moveTo>
                  <a:cubicBezTo>
                    <a:pt x="34" y="18"/>
                    <a:pt x="54" y="16"/>
                    <a:pt x="42" y="0"/>
                  </a:cubicBezTo>
                  <a:cubicBezTo>
                    <a:pt x="24" y="16"/>
                    <a:pt x="26" y="10"/>
                    <a:pt x="6" y="7"/>
                  </a:cubicBezTo>
                  <a:cubicBezTo>
                    <a:pt x="9" y="17"/>
                    <a:pt x="0" y="23"/>
                    <a:pt x="2" y="32"/>
                  </a:cubicBezTo>
                  <a:cubicBezTo>
                    <a:pt x="20" y="19"/>
                    <a:pt x="22" y="45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-2343150" y="3429000"/>
              <a:ext cx="61913" cy="47625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0" y="58"/>
                </a:cxn>
                <a:cxn ang="0">
                  <a:pos x="113" y="18"/>
                </a:cxn>
              </a:cxnLst>
              <a:rect l="0" t="0" r="r" b="b"/>
              <a:pathLst>
                <a:path w="113" h="87">
                  <a:moveTo>
                    <a:pt x="113" y="18"/>
                  </a:moveTo>
                  <a:cubicBezTo>
                    <a:pt x="74" y="0"/>
                    <a:pt x="37" y="34"/>
                    <a:pt x="0" y="58"/>
                  </a:cubicBezTo>
                  <a:cubicBezTo>
                    <a:pt x="42" y="87"/>
                    <a:pt x="95" y="44"/>
                    <a:pt x="11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-2298700" y="3470275"/>
              <a:ext cx="39688" cy="444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82"/>
                </a:cxn>
                <a:cxn ang="0">
                  <a:pos x="72" y="58"/>
                </a:cxn>
                <a:cxn ang="0">
                  <a:pos x="26" y="0"/>
                </a:cxn>
                <a:cxn ang="0">
                  <a:pos x="0" y="50"/>
                </a:cxn>
              </a:cxnLst>
              <a:rect l="0" t="0" r="r" b="b"/>
              <a:pathLst>
                <a:path w="72" h="82">
                  <a:moveTo>
                    <a:pt x="0" y="50"/>
                  </a:moveTo>
                  <a:cubicBezTo>
                    <a:pt x="5" y="60"/>
                    <a:pt x="10" y="71"/>
                    <a:pt x="14" y="82"/>
                  </a:cubicBezTo>
                  <a:cubicBezTo>
                    <a:pt x="35" y="64"/>
                    <a:pt x="55" y="61"/>
                    <a:pt x="72" y="58"/>
                  </a:cubicBezTo>
                  <a:cubicBezTo>
                    <a:pt x="46" y="34"/>
                    <a:pt x="52" y="13"/>
                    <a:pt x="26" y="0"/>
                  </a:cubicBezTo>
                  <a:cubicBezTo>
                    <a:pt x="40" y="37"/>
                    <a:pt x="18" y="23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-1166813" y="3070225"/>
              <a:ext cx="57150" cy="269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7" y="51"/>
                </a:cxn>
                <a:cxn ang="0">
                  <a:pos x="80" y="0"/>
                </a:cxn>
                <a:cxn ang="0">
                  <a:pos x="0" y="11"/>
                </a:cxn>
              </a:cxnLst>
              <a:rect l="0" t="0" r="r" b="b"/>
              <a:pathLst>
                <a:path w="105" h="51">
                  <a:moveTo>
                    <a:pt x="0" y="11"/>
                  </a:moveTo>
                  <a:cubicBezTo>
                    <a:pt x="24" y="37"/>
                    <a:pt x="60" y="31"/>
                    <a:pt x="87" y="51"/>
                  </a:cubicBezTo>
                  <a:cubicBezTo>
                    <a:pt x="82" y="27"/>
                    <a:pt x="105" y="18"/>
                    <a:pt x="80" y="0"/>
                  </a:cubicBezTo>
                  <a:cubicBezTo>
                    <a:pt x="50" y="33"/>
                    <a:pt x="34" y="2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-1155700" y="3098800"/>
              <a:ext cx="42863" cy="317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8"/>
                </a:cxn>
                <a:cxn ang="0">
                  <a:pos x="23" y="55"/>
                </a:cxn>
                <a:cxn ang="0">
                  <a:pos x="80" y="46"/>
                </a:cxn>
                <a:cxn ang="0">
                  <a:pos x="7" y="0"/>
                </a:cxn>
              </a:cxnLst>
              <a:rect l="0" t="0" r="r" b="b"/>
              <a:pathLst>
                <a:path w="80" h="59">
                  <a:moveTo>
                    <a:pt x="7" y="0"/>
                  </a:moveTo>
                  <a:cubicBezTo>
                    <a:pt x="9" y="7"/>
                    <a:pt x="4" y="13"/>
                    <a:pt x="0" y="18"/>
                  </a:cubicBezTo>
                  <a:cubicBezTo>
                    <a:pt x="11" y="40"/>
                    <a:pt x="24" y="27"/>
                    <a:pt x="23" y="55"/>
                  </a:cubicBezTo>
                  <a:cubicBezTo>
                    <a:pt x="37" y="41"/>
                    <a:pt x="71" y="59"/>
                    <a:pt x="80" y="46"/>
                  </a:cubicBezTo>
                  <a:cubicBezTo>
                    <a:pt x="54" y="34"/>
                    <a:pt x="3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-2239963" y="3562350"/>
              <a:ext cx="22225" cy="22225"/>
            </a:xfrm>
            <a:custGeom>
              <a:avLst/>
              <a:gdLst/>
              <a:ahLst/>
              <a:cxnLst>
                <a:cxn ang="0">
                  <a:pos x="41" y="32"/>
                </a:cxn>
                <a:cxn ang="0">
                  <a:pos x="14" y="4"/>
                </a:cxn>
                <a:cxn ang="0">
                  <a:pos x="15" y="43"/>
                </a:cxn>
                <a:cxn ang="0">
                  <a:pos x="41" y="32"/>
                </a:cxn>
              </a:cxnLst>
              <a:rect l="0" t="0" r="r" b="b"/>
              <a:pathLst>
                <a:path w="41" h="43">
                  <a:moveTo>
                    <a:pt x="41" y="32"/>
                  </a:moveTo>
                  <a:cubicBezTo>
                    <a:pt x="35" y="15"/>
                    <a:pt x="29" y="0"/>
                    <a:pt x="14" y="4"/>
                  </a:cubicBezTo>
                  <a:cubicBezTo>
                    <a:pt x="28" y="23"/>
                    <a:pt x="0" y="20"/>
                    <a:pt x="15" y="43"/>
                  </a:cubicBezTo>
                  <a:cubicBezTo>
                    <a:pt x="24" y="39"/>
                    <a:pt x="33" y="35"/>
                    <a:pt x="41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-2224088" y="3563938"/>
              <a:ext cx="26988" cy="22225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48" y="19"/>
                </a:cxn>
                <a:cxn ang="0">
                  <a:pos x="40" y="0"/>
                </a:cxn>
                <a:cxn ang="0">
                  <a:pos x="25" y="37"/>
                </a:cxn>
              </a:cxnLst>
              <a:rect l="0" t="0" r="r" b="b"/>
              <a:pathLst>
                <a:path w="48" h="39">
                  <a:moveTo>
                    <a:pt x="25" y="37"/>
                  </a:moveTo>
                  <a:cubicBezTo>
                    <a:pt x="23" y="16"/>
                    <a:pt x="47" y="39"/>
                    <a:pt x="48" y="19"/>
                  </a:cubicBezTo>
                  <a:cubicBezTo>
                    <a:pt x="45" y="13"/>
                    <a:pt x="42" y="6"/>
                    <a:pt x="40" y="0"/>
                  </a:cubicBezTo>
                  <a:cubicBezTo>
                    <a:pt x="12" y="1"/>
                    <a:pt x="0" y="34"/>
                    <a:pt x="25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-2228850" y="3587750"/>
              <a:ext cx="26988" cy="31750"/>
            </a:xfrm>
            <a:custGeom>
              <a:avLst/>
              <a:gdLst/>
              <a:ahLst/>
              <a:cxnLst>
                <a:cxn ang="0">
                  <a:pos x="44" y="37"/>
                </a:cxn>
                <a:cxn ang="0">
                  <a:pos x="21" y="0"/>
                </a:cxn>
                <a:cxn ang="0">
                  <a:pos x="20" y="16"/>
                </a:cxn>
                <a:cxn ang="0">
                  <a:pos x="1" y="8"/>
                </a:cxn>
                <a:cxn ang="0">
                  <a:pos x="0" y="24"/>
                </a:cxn>
                <a:cxn ang="0">
                  <a:pos x="34" y="49"/>
                </a:cxn>
                <a:cxn ang="0">
                  <a:pos x="44" y="37"/>
                </a:cxn>
              </a:cxnLst>
              <a:rect l="0" t="0" r="r" b="b"/>
              <a:pathLst>
                <a:path w="51" h="57">
                  <a:moveTo>
                    <a:pt x="44" y="37"/>
                  </a:moveTo>
                  <a:cubicBezTo>
                    <a:pt x="51" y="21"/>
                    <a:pt x="35" y="0"/>
                    <a:pt x="21" y="0"/>
                  </a:cubicBezTo>
                  <a:cubicBezTo>
                    <a:pt x="21" y="6"/>
                    <a:pt x="26" y="13"/>
                    <a:pt x="20" y="16"/>
                  </a:cubicBezTo>
                  <a:cubicBezTo>
                    <a:pt x="15" y="8"/>
                    <a:pt x="11" y="1"/>
                    <a:pt x="1" y="8"/>
                  </a:cubicBezTo>
                  <a:cubicBezTo>
                    <a:pt x="2" y="14"/>
                    <a:pt x="6" y="22"/>
                    <a:pt x="0" y="24"/>
                  </a:cubicBezTo>
                  <a:cubicBezTo>
                    <a:pt x="8" y="41"/>
                    <a:pt x="15" y="57"/>
                    <a:pt x="34" y="49"/>
                  </a:cubicBezTo>
                  <a:cubicBezTo>
                    <a:pt x="21" y="22"/>
                    <a:pt x="30" y="32"/>
                    <a:pt x="44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-1158875" y="3149600"/>
              <a:ext cx="26988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30"/>
                </a:cxn>
                <a:cxn ang="0">
                  <a:pos x="0" y="4"/>
                </a:cxn>
              </a:cxnLst>
              <a:rect l="0" t="0" r="r" b="b"/>
              <a:pathLst>
                <a:path w="50" h="30">
                  <a:moveTo>
                    <a:pt x="0" y="4"/>
                  </a:moveTo>
                  <a:cubicBezTo>
                    <a:pt x="12" y="25"/>
                    <a:pt x="32" y="24"/>
                    <a:pt x="50" y="30"/>
                  </a:cubicBezTo>
                  <a:cubicBezTo>
                    <a:pt x="42" y="0"/>
                    <a:pt x="19" y="7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-2206625" y="3614738"/>
              <a:ext cx="22225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35"/>
                </a:cxn>
                <a:cxn ang="0">
                  <a:pos x="39" y="21"/>
                </a:cxn>
                <a:cxn ang="0">
                  <a:pos x="2" y="6"/>
                </a:cxn>
              </a:cxnLst>
              <a:rect l="0" t="0" r="r" b="b"/>
              <a:pathLst>
                <a:path w="39" h="35">
                  <a:moveTo>
                    <a:pt x="2" y="6"/>
                  </a:moveTo>
                  <a:cubicBezTo>
                    <a:pt x="3" y="16"/>
                    <a:pt x="0" y="28"/>
                    <a:pt x="6" y="35"/>
                  </a:cubicBezTo>
                  <a:cubicBezTo>
                    <a:pt x="17" y="31"/>
                    <a:pt x="28" y="26"/>
                    <a:pt x="39" y="21"/>
                  </a:cubicBezTo>
                  <a:cubicBezTo>
                    <a:pt x="31" y="5"/>
                    <a:pt x="19" y="0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-2482850" y="908050"/>
              <a:ext cx="452438" cy="1338263"/>
            </a:xfrm>
            <a:custGeom>
              <a:avLst/>
              <a:gdLst/>
              <a:ahLst/>
              <a:cxnLst>
                <a:cxn ang="0">
                  <a:pos x="379" y="2066"/>
                </a:cxn>
                <a:cxn ang="0">
                  <a:pos x="358" y="2091"/>
                </a:cxn>
                <a:cxn ang="0">
                  <a:pos x="381" y="1580"/>
                </a:cxn>
                <a:cxn ang="0">
                  <a:pos x="434" y="1250"/>
                </a:cxn>
                <a:cxn ang="0">
                  <a:pos x="40" y="284"/>
                </a:cxn>
                <a:cxn ang="0">
                  <a:pos x="323" y="495"/>
                </a:cxn>
                <a:cxn ang="0">
                  <a:pos x="316" y="445"/>
                </a:cxn>
                <a:cxn ang="0">
                  <a:pos x="213" y="365"/>
                </a:cxn>
                <a:cxn ang="0">
                  <a:pos x="324" y="372"/>
                </a:cxn>
                <a:cxn ang="0">
                  <a:pos x="265" y="434"/>
                </a:cxn>
                <a:cxn ang="0">
                  <a:pos x="298" y="275"/>
                </a:cxn>
                <a:cxn ang="0">
                  <a:pos x="363" y="556"/>
                </a:cxn>
                <a:cxn ang="0">
                  <a:pos x="757" y="2305"/>
                </a:cxn>
                <a:cxn ang="0">
                  <a:pos x="769" y="1986"/>
                </a:cxn>
                <a:cxn ang="0">
                  <a:pos x="739" y="1953"/>
                </a:cxn>
                <a:cxn ang="0">
                  <a:pos x="332" y="2302"/>
                </a:cxn>
                <a:cxn ang="0">
                  <a:pos x="377" y="2407"/>
                </a:cxn>
                <a:cxn ang="0">
                  <a:pos x="505" y="2345"/>
                </a:cxn>
                <a:cxn ang="0">
                  <a:pos x="670" y="2305"/>
                </a:cxn>
                <a:cxn ang="0">
                  <a:pos x="724" y="2367"/>
                </a:cxn>
                <a:cxn ang="0">
                  <a:pos x="757" y="2269"/>
                </a:cxn>
                <a:cxn ang="0">
                  <a:pos x="816" y="2189"/>
                </a:cxn>
                <a:cxn ang="0">
                  <a:pos x="703" y="2068"/>
                </a:cxn>
                <a:cxn ang="0">
                  <a:pos x="819" y="2050"/>
                </a:cxn>
                <a:cxn ang="0">
                  <a:pos x="810" y="1992"/>
                </a:cxn>
                <a:cxn ang="0">
                  <a:pos x="819" y="1888"/>
                </a:cxn>
                <a:cxn ang="0">
                  <a:pos x="699" y="1785"/>
                </a:cxn>
                <a:cxn ang="0">
                  <a:pos x="711" y="1741"/>
                </a:cxn>
                <a:cxn ang="0">
                  <a:pos x="763" y="1627"/>
                </a:cxn>
                <a:cxn ang="0">
                  <a:pos x="573" y="1615"/>
                </a:cxn>
                <a:cxn ang="0">
                  <a:pos x="563" y="1573"/>
                </a:cxn>
                <a:cxn ang="0">
                  <a:pos x="745" y="1549"/>
                </a:cxn>
                <a:cxn ang="0">
                  <a:pos x="773" y="1468"/>
                </a:cxn>
                <a:cxn ang="0">
                  <a:pos x="754" y="1315"/>
                </a:cxn>
                <a:cxn ang="0">
                  <a:pos x="716" y="1261"/>
                </a:cxn>
                <a:cxn ang="0">
                  <a:pos x="687" y="1120"/>
                </a:cxn>
                <a:cxn ang="0">
                  <a:pos x="653" y="968"/>
                </a:cxn>
                <a:cxn ang="0">
                  <a:pos x="542" y="888"/>
                </a:cxn>
                <a:cxn ang="0">
                  <a:pos x="655" y="501"/>
                </a:cxn>
                <a:cxn ang="0">
                  <a:pos x="468" y="57"/>
                </a:cxn>
                <a:cxn ang="0">
                  <a:pos x="304" y="126"/>
                </a:cxn>
                <a:cxn ang="0">
                  <a:pos x="277" y="7"/>
                </a:cxn>
                <a:cxn ang="0">
                  <a:pos x="22" y="261"/>
                </a:cxn>
                <a:cxn ang="0">
                  <a:pos x="77" y="608"/>
                </a:cxn>
                <a:cxn ang="0">
                  <a:pos x="89" y="672"/>
                </a:cxn>
                <a:cxn ang="0">
                  <a:pos x="177" y="1025"/>
                </a:cxn>
                <a:cxn ang="0">
                  <a:pos x="418" y="995"/>
                </a:cxn>
                <a:cxn ang="0">
                  <a:pos x="276" y="1224"/>
                </a:cxn>
                <a:cxn ang="0">
                  <a:pos x="280" y="1287"/>
                </a:cxn>
                <a:cxn ang="0">
                  <a:pos x="251" y="1327"/>
                </a:cxn>
                <a:cxn ang="0">
                  <a:pos x="266" y="1436"/>
                </a:cxn>
                <a:cxn ang="0">
                  <a:pos x="256" y="1450"/>
                </a:cxn>
                <a:cxn ang="0">
                  <a:pos x="324" y="1481"/>
                </a:cxn>
                <a:cxn ang="0">
                  <a:pos x="306" y="1559"/>
                </a:cxn>
                <a:cxn ang="0">
                  <a:pos x="274" y="1601"/>
                </a:cxn>
                <a:cxn ang="0">
                  <a:pos x="307" y="1789"/>
                </a:cxn>
                <a:cxn ang="0">
                  <a:pos x="336" y="1892"/>
                </a:cxn>
                <a:cxn ang="0">
                  <a:pos x="321" y="2022"/>
                </a:cxn>
                <a:cxn ang="0">
                  <a:pos x="308" y="2227"/>
                </a:cxn>
              </a:cxnLst>
              <a:rect l="0" t="0" r="r" b="b"/>
              <a:pathLst>
                <a:path w="836" h="2470">
                  <a:moveTo>
                    <a:pt x="326" y="2197"/>
                  </a:moveTo>
                  <a:cubicBezTo>
                    <a:pt x="322" y="2180"/>
                    <a:pt x="356" y="2180"/>
                    <a:pt x="341" y="2160"/>
                  </a:cubicBezTo>
                  <a:cubicBezTo>
                    <a:pt x="367" y="2145"/>
                    <a:pt x="342" y="2180"/>
                    <a:pt x="369" y="2171"/>
                  </a:cubicBezTo>
                  <a:cubicBezTo>
                    <a:pt x="361" y="2192"/>
                    <a:pt x="348" y="2196"/>
                    <a:pt x="326" y="2197"/>
                  </a:cubicBezTo>
                  <a:close/>
                  <a:moveTo>
                    <a:pt x="358" y="2091"/>
                  </a:moveTo>
                  <a:cubicBezTo>
                    <a:pt x="355" y="2066"/>
                    <a:pt x="373" y="2084"/>
                    <a:pt x="379" y="2066"/>
                  </a:cubicBezTo>
                  <a:cubicBezTo>
                    <a:pt x="365" y="2050"/>
                    <a:pt x="366" y="2063"/>
                    <a:pt x="350" y="2071"/>
                  </a:cubicBezTo>
                  <a:cubicBezTo>
                    <a:pt x="340" y="2039"/>
                    <a:pt x="390" y="2052"/>
                    <a:pt x="399" y="2058"/>
                  </a:cubicBezTo>
                  <a:cubicBezTo>
                    <a:pt x="405" y="2057"/>
                    <a:pt x="404" y="2053"/>
                    <a:pt x="402" y="2049"/>
                  </a:cubicBezTo>
                  <a:cubicBezTo>
                    <a:pt x="420" y="2043"/>
                    <a:pt x="398" y="2064"/>
                    <a:pt x="413" y="2075"/>
                  </a:cubicBezTo>
                  <a:cubicBezTo>
                    <a:pt x="399" y="2084"/>
                    <a:pt x="370" y="2106"/>
                    <a:pt x="402" y="2103"/>
                  </a:cubicBezTo>
                  <a:cubicBezTo>
                    <a:pt x="390" y="2136"/>
                    <a:pt x="358" y="2096"/>
                    <a:pt x="358" y="2091"/>
                  </a:cubicBezTo>
                  <a:close/>
                  <a:moveTo>
                    <a:pt x="682" y="2200"/>
                  </a:moveTo>
                  <a:cubicBezTo>
                    <a:pt x="684" y="2221"/>
                    <a:pt x="673" y="2236"/>
                    <a:pt x="657" y="2249"/>
                  </a:cubicBezTo>
                  <a:cubicBezTo>
                    <a:pt x="654" y="2237"/>
                    <a:pt x="646" y="2239"/>
                    <a:pt x="638" y="2242"/>
                  </a:cubicBezTo>
                  <a:cubicBezTo>
                    <a:pt x="639" y="2248"/>
                    <a:pt x="643" y="2247"/>
                    <a:pt x="647" y="2246"/>
                  </a:cubicBezTo>
                  <a:cubicBezTo>
                    <a:pt x="623" y="2266"/>
                    <a:pt x="635" y="2201"/>
                    <a:pt x="682" y="2200"/>
                  </a:cubicBezTo>
                  <a:close/>
                  <a:moveTo>
                    <a:pt x="381" y="1580"/>
                  </a:moveTo>
                  <a:cubicBezTo>
                    <a:pt x="401" y="1566"/>
                    <a:pt x="410" y="1579"/>
                    <a:pt x="430" y="1567"/>
                  </a:cubicBezTo>
                  <a:cubicBezTo>
                    <a:pt x="437" y="1590"/>
                    <a:pt x="387" y="1605"/>
                    <a:pt x="381" y="1580"/>
                  </a:cubicBezTo>
                  <a:close/>
                  <a:moveTo>
                    <a:pt x="260" y="1385"/>
                  </a:moveTo>
                  <a:cubicBezTo>
                    <a:pt x="228" y="1365"/>
                    <a:pt x="262" y="1358"/>
                    <a:pt x="291" y="1349"/>
                  </a:cubicBezTo>
                  <a:cubicBezTo>
                    <a:pt x="291" y="1365"/>
                    <a:pt x="259" y="1369"/>
                    <a:pt x="260" y="1385"/>
                  </a:cubicBezTo>
                  <a:close/>
                  <a:moveTo>
                    <a:pt x="434" y="1250"/>
                  </a:moveTo>
                  <a:cubicBezTo>
                    <a:pt x="452" y="1256"/>
                    <a:pt x="459" y="1257"/>
                    <a:pt x="476" y="1240"/>
                  </a:cubicBezTo>
                  <a:cubicBezTo>
                    <a:pt x="481" y="1267"/>
                    <a:pt x="417" y="1267"/>
                    <a:pt x="431" y="1297"/>
                  </a:cubicBezTo>
                  <a:cubicBezTo>
                    <a:pt x="403" y="1291"/>
                    <a:pt x="445" y="1267"/>
                    <a:pt x="434" y="1250"/>
                  </a:cubicBezTo>
                  <a:close/>
                  <a:moveTo>
                    <a:pt x="60" y="314"/>
                  </a:moveTo>
                  <a:cubicBezTo>
                    <a:pt x="49" y="320"/>
                    <a:pt x="43" y="312"/>
                    <a:pt x="31" y="319"/>
                  </a:cubicBezTo>
                  <a:cubicBezTo>
                    <a:pt x="22" y="302"/>
                    <a:pt x="22" y="289"/>
                    <a:pt x="40" y="284"/>
                  </a:cubicBezTo>
                  <a:cubicBezTo>
                    <a:pt x="37" y="292"/>
                    <a:pt x="39" y="302"/>
                    <a:pt x="45" y="313"/>
                  </a:cubicBezTo>
                  <a:cubicBezTo>
                    <a:pt x="50" y="302"/>
                    <a:pt x="55" y="302"/>
                    <a:pt x="60" y="314"/>
                  </a:cubicBezTo>
                  <a:close/>
                  <a:moveTo>
                    <a:pt x="332" y="446"/>
                  </a:moveTo>
                  <a:cubicBezTo>
                    <a:pt x="327" y="460"/>
                    <a:pt x="315" y="471"/>
                    <a:pt x="329" y="493"/>
                  </a:cubicBezTo>
                  <a:cubicBezTo>
                    <a:pt x="316" y="499"/>
                    <a:pt x="313" y="479"/>
                    <a:pt x="298" y="491"/>
                  </a:cubicBezTo>
                  <a:cubicBezTo>
                    <a:pt x="307" y="517"/>
                    <a:pt x="309" y="484"/>
                    <a:pt x="323" y="495"/>
                  </a:cubicBezTo>
                  <a:cubicBezTo>
                    <a:pt x="328" y="506"/>
                    <a:pt x="332" y="517"/>
                    <a:pt x="337" y="528"/>
                  </a:cubicBezTo>
                  <a:cubicBezTo>
                    <a:pt x="328" y="530"/>
                    <a:pt x="317" y="523"/>
                    <a:pt x="312" y="508"/>
                  </a:cubicBezTo>
                  <a:cubicBezTo>
                    <a:pt x="298" y="541"/>
                    <a:pt x="353" y="569"/>
                    <a:pt x="345" y="586"/>
                  </a:cubicBezTo>
                  <a:cubicBezTo>
                    <a:pt x="309" y="564"/>
                    <a:pt x="286" y="520"/>
                    <a:pt x="292" y="478"/>
                  </a:cubicBezTo>
                  <a:cubicBezTo>
                    <a:pt x="304" y="469"/>
                    <a:pt x="311" y="475"/>
                    <a:pt x="321" y="473"/>
                  </a:cubicBezTo>
                  <a:cubicBezTo>
                    <a:pt x="315" y="462"/>
                    <a:pt x="323" y="456"/>
                    <a:pt x="316" y="445"/>
                  </a:cubicBezTo>
                  <a:cubicBezTo>
                    <a:pt x="296" y="465"/>
                    <a:pt x="276" y="481"/>
                    <a:pt x="270" y="518"/>
                  </a:cubicBezTo>
                  <a:cubicBezTo>
                    <a:pt x="257" y="480"/>
                    <a:pt x="293" y="429"/>
                    <a:pt x="332" y="446"/>
                  </a:cubicBezTo>
                  <a:close/>
                  <a:moveTo>
                    <a:pt x="286" y="373"/>
                  </a:moveTo>
                  <a:cubicBezTo>
                    <a:pt x="274" y="372"/>
                    <a:pt x="229" y="374"/>
                    <a:pt x="271" y="356"/>
                  </a:cubicBezTo>
                  <a:cubicBezTo>
                    <a:pt x="261" y="344"/>
                    <a:pt x="239" y="367"/>
                    <a:pt x="249" y="342"/>
                  </a:cubicBezTo>
                  <a:cubicBezTo>
                    <a:pt x="227" y="346"/>
                    <a:pt x="235" y="361"/>
                    <a:pt x="213" y="365"/>
                  </a:cubicBezTo>
                  <a:cubicBezTo>
                    <a:pt x="210" y="350"/>
                    <a:pt x="267" y="312"/>
                    <a:pt x="278" y="337"/>
                  </a:cubicBezTo>
                  <a:cubicBezTo>
                    <a:pt x="294" y="330"/>
                    <a:pt x="270" y="315"/>
                    <a:pt x="263" y="321"/>
                  </a:cubicBezTo>
                  <a:cubicBezTo>
                    <a:pt x="267" y="302"/>
                    <a:pt x="307" y="310"/>
                    <a:pt x="314" y="330"/>
                  </a:cubicBezTo>
                  <a:cubicBezTo>
                    <a:pt x="287" y="325"/>
                    <a:pt x="307" y="338"/>
                    <a:pt x="315" y="352"/>
                  </a:cubicBezTo>
                  <a:cubicBezTo>
                    <a:pt x="302" y="358"/>
                    <a:pt x="300" y="338"/>
                    <a:pt x="284" y="350"/>
                  </a:cubicBezTo>
                  <a:cubicBezTo>
                    <a:pt x="300" y="351"/>
                    <a:pt x="309" y="368"/>
                    <a:pt x="324" y="372"/>
                  </a:cubicBezTo>
                  <a:cubicBezTo>
                    <a:pt x="325" y="392"/>
                    <a:pt x="303" y="363"/>
                    <a:pt x="292" y="370"/>
                  </a:cubicBezTo>
                  <a:cubicBezTo>
                    <a:pt x="309" y="382"/>
                    <a:pt x="326" y="394"/>
                    <a:pt x="340" y="411"/>
                  </a:cubicBezTo>
                  <a:cubicBezTo>
                    <a:pt x="332" y="409"/>
                    <a:pt x="323" y="410"/>
                    <a:pt x="311" y="416"/>
                  </a:cubicBezTo>
                  <a:cubicBezTo>
                    <a:pt x="316" y="403"/>
                    <a:pt x="307" y="394"/>
                    <a:pt x="294" y="392"/>
                  </a:cubicBezTo>
                  <a:cubicBezTo>
                    <a:pt x="286" y="397"/>
                    <a:pt x="296" y="412"/>
                    <a:pt x="298" y="420"/>
                  </a:cubicBezTo>
                  <a:cubicBezTo>
                    <a:pt x="287" y="425"/>
                    <a:pt x="276" y="429"/>
                    <a:pt x="265" y="434"/>
                  </a:cubicBezTo>
                  <a:cubicBezTo>
                    <a:pt x="271" y="422"/>
                    <a:pt x="286" y="411"/>
                    <a:pt x="268" y="387"/>
                  </a:cubicBezTo>
                  <a:cubicBezTo>
                    <a:pt x="217" y="452"/>
                    <a:pt x="217" y="402"/>
                    <a:pt x="286" y="373"/>
                  </a:cubicBezTo>
                  <a:close/>
                  <a:moveTo>
                    <a:pt x="260" y="276"/>
                  </a:moveTo>
                  <a:cubicBezTo>
                    <a:pt x="267" y="279"/>
                    <a:pt x="279" y="272"/>
                    <a:pt x="285" y="280"/>
                  </a:cubicBezTo>
                  <a:cubicBezTo>
                    <a:pt x="293" y="267"/>
                    <a:pt x="286" y="248"/>
                    <a:pt x="322" y="242"/>
                  </a:cubicBezTo>
                  <a:cubicBezTo>
                    <a:pt x="310" y="254"/>
                    <a:pt x="306" y="253"/>
                    <a:pt x="298" y="275"/>
                  </a:cubicBezTo>
                  <a:cubicBezTo>
                    <a:pt x="302" y="297"/>
                    <a:pt x="321" y="280"/>
                    <a:pt x="325" y="302"/>
                  </a:cubicBezTo>
                  <a:cubicBezTo>
                    <a:pt x="289" y="288"/>
                    <a:pt x="253" y="285"/>
                    <a:pt x="309" y="301"/>
                  </a:cubicBezTo>
                  <a:cubicBezTo>
                    <a:pt x="296" y="325"/>
                    <a:pt x="261" y="287"/>
                    <a:pt x="229" y="312"/>
                  </a:cubicBezTo>
                  <a:cubicBezTo>
                    <a:pt x="216" y="279"/>
                    <a:pt x="275" y="309"/>
                    <a:pt x="260" y="276"/>
                  </a:cubicBezTo>
                  <a:close/>
                  <a:moveTo>
                    <a:pt x="364" y="594"/>
                  </a:moveTo>
                  <a:cubicBezTo>
                    <a:pt x="349" y="575"/>
                    <a:pt x="365" y="569"/>
                    <a:pt x="363" y="556"/>
                  </a:cubicBezTo>
                  <a:cubicBezTo>
                    <a:pt x="380" y="554"/>
                    <a:pt x="386" y="593"/>
                    <a:pt x="364" y="594"/>
                  </a:cubicBezTo>
                  <a:close/>
                  <a:moveTo>
                    <a:pt x="359" y="654"/>
                  </a:moveTo>
                  <a:cubicBezTo>
                    <a:pt x="347" y="653"/>
                    <a:pt x="334" y="653"/>
                    <a:pt x="328" y="637"/>
                  </a:cubicBezTo>
                  <a:cubicBezTo>
                    <a:pt x="337" y="633"/>
                    <a:pt x="345" y="629"/>
                    <a:pt x="354" y="626"/>
                  </a:cubicBezTo>
                  <a:cubicBezTo>
                    <a:pt x="358" y="633"/>
                    <a:pt x="352" y="643"/>
                    <a:pt x="359" y="654"/>
                  </a:cubicBezTo>
                  <a:close/>
                  <a:moveTo>
                    <a:pt x="757" y="2305"/>
                  </a:moveTo>
                  <a:cubicBezTo>
                    <a:pt x="774" y="2290"/>
                    <a:pt x="776" y="2318"/>
                    <a:pt x="781" y="2325"/>
                  </a:cubicBezTo>
                  <a:cubicBezTo>
                    <a:pt x="775" y="2328"/>
                    <a:pt x="768" y="2331"/>
                    <a:pt x="762" y="2334"/>
                  </a:cubicBezTo>
                  <a:cubicBezTo>
                    <a:pt x="755" y="2327"/>
                    <a:pt x="759" y="2314"/>
                    <a:pt x="757" y="2305"/>
                  </a:cubicBezTo>
                  <a:close/>
                  <a:moveTo>
                    <a:pt x="769" y="1986"/>
                  </a:moveTo>
                  <a:cubicBezTo>
                    <a:pt x="774" y="2012"/>
                    <a:pt x="742" y="2008"/>
                    <a:pt x="729" y="2003"/>
                  </a:cubicBezTo>
                  <a:cubicBezTo>
                    <a:pt x="726" y="1972"/>
                    <a:pt x="751" y="1994"/>
                    <a:pt x="769" y="1986"/>
                  </a:cubicBezTo>
                  <a:close/>
                  <a:moveTo>
                    <a:pt x="720" y="1853"/>
                  </a:moveTo>
                  <a:cubicBezTo>
                    <a:pt x="706" y="1848"/>
                    <a:pt x="689" y="1850"/>
                    <a:pt x="672" y="1850"/>
                  </a:cubicBezTo>
                  <a:cubicBezTo>
                    <a:pt x="671" y="1840"/>
                    <a:pt x="719" y="1824"/>
                    <a:pt x="720" y="1853"/>
                  </a:cubicBezTo>
                  <a:close/>
                  <a:moveTo>
                    <a:pt x="767" y="1925"/>
                  </a:moveTo>
                  <a:cubicBezTo>
                    <a:pt x="769" y="1932"/>
                    <a:pt x="772" y="1939"/>
                    <a:pt x="775" y="1945"/>
                  </a:cubicBezTo>
                  <a:cubicBezTo>
                    <a:pt x="760" y="1955"/>
                    <a:pt x="756" y="1939"/>
                    <a:pt x="739" y="1953"/>
                  </a:cubicBezTo>
                  <a:cubicBezTo>
                    <a:pt x="741" y="1940"/>
                    <a:pt x="750" y="1932"/>
                    <a:pt x="767" y="1925"/>
                  </a:cubicBezTo>
                  <a:close/>
                  <a:moveTo>
                    <a:pt x="380" y="2251"/>
                  </a:moveTo>
                  <a:cubicBezTo>
                    <a:pt x="362" y="2253"/>
                    <a:pt x="350" y="2256"/>
                    <a:pt x="344" y="2274"/>
                  </a:cubicBezTo>
                  <a:cubicBezTo>
                    <a:pt x="371" y="2267"/>
                    <a:pt x="379" y="2299"/>
                    <a:pt x="383" y="2312"/>
                  </a:cubicBezTo>
                  <a:cubicBezTo>
                    <a:pt x="364" y="2313"/>
                    <a:pt x="352" y="2297"/>
                    <a:pt x="336" y="2293"/>
                  </a:cubicBezTo>
                  <a:cubicBezTo>
                    <a:pt x="337" y="2297"/>
                    <a:pt x="338" y="2301"/>
                    <a:pt x="332" y="2302"/>
                  </a:cubicBezTo>
                  <a:cubicBezTo>
                    <a:pt x="329" y="2304"/>
                    <a:pt x="325" y="2306"/>
                    <a:pt x="329" y="2312"/>
                  </a:cubicBezTo>
                  <a:cubicBezTo>
                    <a:pt x="339" y="2308"/>
                    <a:pt x="341" y="2325"/>
                    <a:pt x="346" y="2335"/>
                  </a:cubicBezTo>
                  <a:cubicBezTo>
                    <a:pt x="358" y="2340"/>
                    <a:pt x="379" y="2324"/>
                    <a:pt x="387" y="2341"/>
                  </a:cubicBezTo>
                  <a:cubicBezTo>
                    <a:pt x="374" y="2356"/>
                    <a:pt x="352" y="2333"/>
                    <a:pt x="354" y="2354"/>
                  </a:cubicBezTo>
                  <a:cubicBezTo>
                    <a:pt x="371" y="2357"/>
                    <a:pt x="392" y="2351"/>
                    <a:pt x="401" y="2373"/>
                  </a:cubicBezTo>
                  <a:cubicBezTo>
                    <a:pt x="386" y="2382"/>
                    <a:pt x="398" y="2401"/>
                    <a:pt x="377" y="2407"/>
                  </a:cubicBezTo>
                  <a:cubicBezTo>
                    <a:pt x="385" y="2421"/>
                    <a:pt x="397" y="2427"/>
                    <a:pt x="402" y="2450"/>
                  </a:cubicBezTo>
                  <a:cubicBezTo>
                    <a:pt x="421" y="2441"/>
                    <a:pt x="452" y="2470"/>
                    <a:pt x="460" y="2440"/>
                  </a:cubicBezTo>
                  <a:cubicBezTo>
                    <a:pt x="441" y="2437"/>
                    <a:pt x="463" y="2417"/>
                    <a:pt x="474" y="2419"/>
                  </a:cubicBezTo>
                  <a:cubicBezTo>
                    <a:pt x="466" y="2403"/>
                    <a:pt x="466" y="2391"/>
                    <a:pt x="473" y="2381"/>
                  </a:cubicBezTo>
                  <a:cubicBezTo>
                    <a:pt x="481" y="2389"/>
                    <a:pt x="491" y="2392"/>
                    <a:pt x="502" y="2392"/>
                  </a:cubicBezTo>
                  <a:cubicBezTo>
                    <a:pt x="488" y="2370"/>
                    <a:pt x="491" y="2357"/>
                    <a:pt x="505" y="2345"/>
                  </a:cubicBezTo>
                  <a:cubicBezTo>
                    <a:pt x="512" y="2362"/>
                    <a:pt x="520" y="2379"/>
                    <a:pt x="527" y="2397"/>
                  </a:cubicBezTo>
                  <a:cubicBezTo>
                    <a:pt x="541" y="2385"/>
                    <a:pt x="564" y="2405"/>
                    <a:pt x="575" y="2384"/>
                  </a:cubicBezTo>
                  <a:cubicBezTo>
                    <a:pt x="539" y="2385"/>
                    <a:pt x="577" y="2344"/>
                    <a:pt x="544" y="2328"/>
                  </a:cubicBezTo>
                  <a:cubicBezTo>
                    <a:pt x="571" y="2315"/>
                    <a:pt x="581" y="2341"/>
                    <a:pt x="602" y="2342"/>
                  </a:cubicBezTo>
                  <a:cubicBezTo>
                    <a:pt x="611" y="2301"/>
                    <a:pt x="645" y="2292"/>
                    <a:pt x="661" y="2286"/>
                  </a:cubicBezTo>
                  <a:cubicBezTo>
                    <a:pt x="664" y="2292"/>
                    <a:pt x="667" y="2299"/>
                    <a:pt x="670" y="2305"/>
                  </a:cubicBezTo>
                  <a:cubicBezTo>
                    <a:pt x="658" y="2302"/>
                    <a:pt x="644" y="2328"/>
                    <a:pt x="663" y="2324"/>
                  </a:cubicBezTo>
                  <a:cubicBezTo>
                    <a:pt x="656" y="2310"/>
                    <a:pt x="686" y="2311"/>
                    <a:pt x="694" y="2303"/>
                  </a:cubicBezTo>
                  <a:cubicBezTo>
                    <a:pt x="701" y="2295"/>
                    <a:pt x="685" y="2277"/>
                    <a:pt x="696" y="2271"/>
                  </a:cubicBezTo>
                  <a:cubicBezTo>
                    <a:pt x="741" y="2267"/>
                    <a:pt x="708" y="2291"/>
                    <a:pt x="739" y="2322"/>
                  </a:cubicBezTo>
                  <a:cubicBezTo>
                    <a:pt x="727" y="2327"/>
                    <a:pt x="719" y="2333"/>
                    <a:pt x="713" y="2341"/>
                  </a:cubicBezTo>
                  <a:cubicBezTo>
                    <a:pt x="717" y="2350"/>
                    <a:pt x="721" y="2358"/>
                    <a:pt x="724" y="2367"/>
                  </a:cubicBezTo>
                  <a:cubicBezTo>
                    <a:pt x="755" y="2350"/>
                    <a:pt x="753" y="2344"/>
                    <a:pt x="782" y="2351"/>
                  </a:cubicBezTo>
                  <a:cubicBezTo>
                    <a:pt x="777" y="2354"/>
                    <a:pt x="770" y="2356"/>
                    <a:pt x="772" y="2362"/>
                  </a:cubicBezTo>
                  <a:cubicBezTo>
                    <a:pt x="789" y="2352"/>
                    <a:pt x="789" y="2384"/>
                    <a:pt x="804" y="2380"/>
                  </a:cubicBezTo>
                  <a:cubicBezTo>
                    <a:pt x="810" y="2340"/>
                    <a:pt x="799" y="2324"/>
                    <a:pt x="801" y="2281"/>
                  </a:cubicBezTo>
                  <a:cubicBezTo>
                    <a:pt x="791" y="2270"/>
                    <a:pt x="765" y="2298"/>
                    <a:pt x="756" y="2284"/>
                  </a:cubicBezTo>
                  <a:cubicBezTo>
                    <a:pt x="755" y="2279"/>
                    <a:pt x="751" y="2271"/>
                    <a:pt x="757" y="2269"/>
                  </a:cubicBezTo>
                  <a:cubicBezTo>
                    <a:pt x="787" y="2281"/>
                    <a:pt x="779" y="2250"/>
                    <a:pt x="782" y="2235"/>
                  </a:cubicBezTo>
                  <a:cubicBezTo>
                    <a:pt x="796" y="2257"/>
                    <a:pt x="823" y="2229"/>
                    <a:pt x="818" y="2212"/>
                  </a:cubicBezTo>
                  <a:cubicBezTo>
                    <a:pt x="788" y="2223"/>
                    <a:pt x="748" y="2228"/>
                    <a:pt x="716" y="2209"/>
                  </a:cubicBezTo>
                  <a:cubicBezTo>
                    <a:pt x="723" y="2206"/>
                    <a:pt x="722" y="2200"/>
                    <a:pt x="727" y="2197"/>
                  </a:cubicBezTo>
                  <a:cubicBezTo>
                    <a:pt x="764" y="2210"/>
                    <a:pt x="756" y="2179"/>
                    <a:pt x="792" y="2169"/>
                  </a:cubicBezTo>
                  <a:cubicBezTo>
                    <a:pt x="798" y="2180"/>
                    <a:pt x="799" y="2204"/>
                    <a:pt x="816" y="2189"/>
                  </a:cubicBezTo>
                  <a:cubicBezTo>
                    <a:pt x="811" y="2158"/>
                    <a:pt x="785" y="2177"/>
                    <a:pt x="777" y="2152"/>
                  </a:cubicBezTo>
                  <a:cubicBezTo>
                    <a:pt x="757" y="2155"/>
                    <a:pt x="764" y="2169"/>
                    <a:pt x="747" y="2173"/>
                  </a:cubicBezTo>
                  <a:cubicBezTo>
                    <a:pt x="761" y="2139"/>
                    <a:pt x="692" y="2146"/>
                    <a:pt x="707" y="2113"/>
                  </a:cubicBezTo>
                  <a:cubicBezTo>
                    <a:pt x="718" y="2112"/>
                    <a:pt x="727" y="2115"/>
                    <a:pt x="738" y="2115"/>
                  </a:cubicBezTo>
                  <a:cubicBezTo>
                    <a:pt x="730" y="2100"/>
                    <a:pt x="729" y="2089"/>
                    <a:pt x="731" y="2079"/>
                  </a:cubicBezTo>
                  <a:cubicBezTo>
                    <a:pt x="717" y="2086"/>
                    <a:pt x="708" y="2083"/>
                    <a:pt x="703" y="2068"/>
                  </a:cubicBezTo>
                  <a:cubicBezTo>
                    <a:pt x="736" y="2061"/>
                    <a:pt x="687" y="2055"/>
                    <a:pt x="708" y="2043"/>
                  </a:cubicBezTo>
                  <a:cubicBezTo>
                    <a:pt x="728" y="2042"/>
                    <a:pt x="749" y="2082"/>
                    <a:pt x="746" y="2096"/>
                  </a:cubicBezTo>
                  <a:cubicBezTo>
                    <a:pt x="775" y="2082"/>
                    <a:pt x="804" y="2138"/>
                    <a:pt x="821" y="2110"/>
                  </a:cubicBezTo>
                  <a:cubicBezTo>
                    <a:pt x="807" y="2106"/>
                    <a:pt x="792" y="2103"/>
                    <a:pt x="781" y="2089"/>
                  </a:cubicBezTo>
                  <a:cubicBezTo>
                    <a:pt x="800" y="2063"/>
                    <a:pt x="809" y="2087"/>
                    <a:pt x="836" y="2073"/>
                  </a:cubicBezTo>
                  <a:cubicBezTo>
                    <a:pt x="831" y="2064"/>
                    <a:pt x="828" y="2048"/>
                    <a:pt x="819" y="2050"/>
                  </a:cubicBezTo>
                  <a:cubicBezTo>
                    <a:pt x="799" y="2069"/>
                    <a:pt x="773" y="2064"/>
                    <a:pt x="748" y="2064"/>
                  </a:cubicBezTo>
                  <a:cubicBezTo>
                    <a:pt x="746" y="2057"/>
                    <a:pt x="751" y="2051"/>
                    <a:pt x="755" y="2046"/>
                  </a:cubicBezTo>
                  <a:cubicBezTo>
                    <a:pt x="773" y="2026"/>
                    <a:pt x="795" y="2062"/>
                    <a:pt x="797" y="2036"/>
                  </a:cubicBezTo>
                  <a:cubicBezTo>
                    <a:pt x="786" y="2033"/>
                    <a:pt x="773" y="2033"/>
                    <a:pt x="763" y="2027"/>
                  </a:cubicBezTo>
                  <a:cubicBezTo>
                    <a:pt x="786" y="2007"/>
                    <a:pt x="814" y="2043"/>
                    <a:pt x="821" y="2018"/>
                  </a:cubicBezTo>
                  <a:cubicBezTo>
                    <a:pt x="800" y="2020"/>
                    <a:pt x="834" y="1995"/>
                    <a:pt x="810" y="1992"/>
                  </a:cubicBezTo>
                  <a:cubicBezTo>
                    <a:pt x="796" y="1995"/>
                    <a:pt x="800" y="2006"/>
                    <a:pt x="796" y="2013"/>
                  </a:cubicBezTo>
                  <a:cubicBezTo>
                    <a:pt x="797" y="1990"/>
                    <a:pt x="781" y="1994"/>
                    <a:pt x="785" y="1971"/>
                  </a:cubicBezTo>
                  <a:cubicBezTo>
                    <a:pt x="773" y="1963"/>
                    <a:pt x="744" y="1993"/>
                    <a:pt x="742" y="1959"/>
                  </a:cubicBezTo>
                  <a:cubicBezTo>
                    <a:pt x="768" y="1957"/>
                    <a:pt x="819" y="1963"/>
                    <a:pt x="835" y="1943"/>
                  </a:cubicBezTo>
                  <a:cubicBezTo>
                    <a:pt x="815" y="1942"/>
                    <a:pt x="791" y="1953"/>
                    <a:pt x="786" y="1917"/>
                  </a:cubicBezTo>
                  <a:cubicBezTo>
                    <a:pt x="797" y="1911"/>
                    <a:pt x="836" y="1888"/>
                    <a:pt x="819" y="1888"/>
                  </a:cubicBezTo>
                  <a:cubicBezTo>
                    <a:pt x="801" y="1897"/>
                    <a:pt x="784" y="1904"/>
                    <a:pt x="778" y="1882"/>
                  </a:cubicBezTo>
                  <a:cubicBezTo>
                    <a:pt x="787" y="1880"/>
                    <a:pt x="798" y="1887"/>
                    <a:pt x="798" y="1874"/>
                  </a:cubicBezTo>
                  <a:cubicBezTo>
                    <a:pt x="790" y="1866"/>
                    <a:pt x="772" y="1883"/>
                    <a:pt x="766" y="1872"/>
                  </a:cubicBezTo>
                  <a:cubicBezTo>
                    <a:pt x="775" y="1855"/>
                    <a:pt x="775" y="1869"/>
                    <a:pt x="792" y="1861"/>
                  </a:cubicBezTo>
                  <a:cubicBezTo>
                    <a:pt x="763" y="1849"/>
                    <a:pt x="721" y="1823"/>
                    <a:pt x="739" y="1806"/>
                  </a:cubicBezTo>
                  <a:cubicBezTo>
                    <a:pt x="716" y="1821"/>
                    <a:pt x="705" y="1808"/>
                    <a:pt x="699" y="1785"/>
                  </a:cubicBezTo>
                  <a:cubicBezTo>
                    <a:pt x="728" y="1782"/>
                    <a:pt x="724" y="1747"/>
                    <a:pt x="701" y="1753"/>
                  </a:cubicBezTo>
                  <a:cubicBezTo>
                    <a:pt x="719" y="1767"/>
                    <a:pt x="680" y="1783"/>
                    <a:pt x="677" y="1771"/>
                  </a:cubicBezTo>
                  <a:cubicBezTo>
                    <a:pt x="676" y="1760"/>
                    <a:pt x="681" y="1756"/>
                    <a:pt x="669" y="1751"/>
                  </a:cubicBezTo>
                  <a:cubicBezTo>
                    <a:pt x="694" y="1747"/>
                    <a:pt x="687" y="1732"/>
                    <a:pt x="674" y="1726"/>
                  </a:cubicBezTo>
                  <a:cubicBezTo>
                    <a:pt x="702" y="1725"/>
                    <a:pt x="679" y="1703"/>
                    <a:pt x="701" y="1699"/>
                  </a:cubicBezTo>
                  <a:cubicBezTo>
                    <a:pt x="699" y="1718"/>
                    <a:pt x="682" y="1737"/>
                    <a:pt x="711" y="1741"/>
                  </a:cubicBezTo>
                  <a:cubicBezTo>
                    <a:pt x="712" y="1718"/>
                    <a:pt x="753" y="1742"/>
                    <a:pt x="735" y="1708"/>
                  </a:cubicBezTo>
                  <a:cubicBezTo>
                    <a:pt x="731" y="1691"/>
                    <a:pt x="707" y="1724"/>
                    <a:pt x="707" y="1696"/>
                  </a:cubicBezTo>
                  <a:cubicBezTo>
                    <a:pt x="731" y="1695"/>
                    <a:pt x="726" y="1692"/>
                    <a:pt x="737" y="1676"/>
                  </a:cubicBezTo>
                  <a:cubicBezTo>
                    <a:pt x="743" y="1698"/>
                    <a:pt x="760" y="1691"/>
                    <a:pt x="778" y="1682"/>
                  </a:cubicBezTo>
                  <a:cubicBezTo>
                    <a:pt x="778" y="1653"/>
                    <a:pt x="755" y="1646"/>
                    <a:pt x="775" y="1637"/>
                  </a:cubicBezTo>
                  <a:cubicBezTo>
                    <a:pt x="769" y="1638"/>
                    <a:pt x="765" y="1635"/>
                    <a:pt x="763" y="1627"/>
                  </a:cubicBezTo>
                  <a:cubicBezTo>
                    <a:pt x="712" y="1638"/>
                    <a:pt x="680" y="1660"/>
                    <a:pt x="647" y="1645"/>
                  </a:cubicBezTo>
                  <a:cubicBezTo>
                    <a:pt x="650" y="1633"/>
                    <a:pt x="643" y="1618"/>
                    <a:pt x="656" y="1610"/>
                  </a:cubicBezTo>
                  <a:cubicBezTo>
                    <a:pt x="659" y="1615"/>
                    <a:pt x="664" y="1616"/>
                    <a:pt x="671" y="1611"/>
                  </a:cubicBezTo>
                  <a:cubicBezTo>
                    <a:pt x="652" y="1589"/>
                    <a:pt x="604" y="1612"/>
                    <a:pt x="645" y="1623"/>
                  </a:cubicBezTo>
                  <a:cubicBezTo>
                    <a:pt x="618" y="1630"/>
                    <a:pt x="617" y="1651"/>
                    <a:pt x="597" y="1635"/>
                  </a:cubicBezTo>
                  <a:cubicBezTo>
                    <a:pt x="609" y="1622"/>
                    <a:pt x="574" y="1590"/>
                    <a:pt x="573" y="1615"/>
                  </a:cubicBezTo>
                  <a:cubicBezTo>
                    <a:pt x="579" y="1612"/>
                    <a:pt x="586" y="1623"/>
                    <a:pt x="578" y="1628"/>
                  </a:cubicBezTo>
                  <a:cubicBezTo>
                    <a:pt x="523" y="1621"/>
                    <a:pt x="477" y="1630"/>
                    <a:pt x="423" y="1624"/>
                  </a:cubicBezTo>
                  <a:cubicBezTo>
                    <a:pt x="424" y="1596"/>
                    <a:pt x="470" y="1540"/>
                    <a:pt x="503" y="1559"/>
                  </a:cubicBezTo>
                  <a:cubicBezTo>
                    <a:pt x="495" y="1567"/>
                    <a:pt x="466" y="1566"/>
                    <a:pt x="473" y="1580"/>
                  </a:cubicBezTo>
                  <a:cubicBezTo>
                    <a:pt x="497" y="1567"/>
                    <a:pt x="505" y="1591"/>
                    <a:pt x="523" y="1589"/>
                  </a:cubicBezTo>
                  <a:cubicBezTo>
                    <a:pt x="524" y="1567"/>
                    <a:pt x="543" y="1578"/>
                    <a:pt x="563" y="1573"/>
                  </a:cubicBezTo>
                  <a:cubicBezTo>
                    <a:pt x="569" y="1593"/>
                    <a:pt x="532" y="1596"/>
                    <a:pt x="535" y="1615"/>
                  </a:cubicBezTo>
                  <a:cubicBezTo>
                    <a:pt x="554" y="1594"/>
                    <a:pt x="548" y="1612"/>
                    <a:pt x="566" y="1617"/>
                  </a:cubicBezTo>
                  <a:cubicBezTo>
                    <a:pt x="570" y="1568"/>
                    <a:pt x="641" y="1617"/>
                    <a:pt x="665" y="1560"/>
                  </a:cubicBezTo>
                  <a:cubicBezTo>
                    <a:pt x="662" y="1582"/>
                    <a:pt x="685" y="1593"/>
                    <a:pt x="674" y="1618"/>
                  </a:cubicBezTo>
                  <a:cubicBezTo>
                    <a:pt x="711" y="1599"/>
                    <a:pt x="721" y="1601"/>
                    <a:pt x="771" y="1592"/>
                  </a:cubicBezTo>
                  <a:cubicBezTo>
                    <a:pt x="765" y="1565"/>
                    <a:pt x="769" y="1563"/>
                    <a:pt x="745" y="1549"/>
                  </a:cubicBezTo>
                  <a:cubicBezTo>
                    <a:pt x="753" y="1545"/>
                    <a:pt x="764" y="1543"/>
                    <a:pt x="762" y="1535"/>
                  </a:cubicBezTo>
                  <a:cubicBezTo>
                    <a:pt x="732" y="1538"/>
                    <a:pt x="781" y="1504"/>
                    <a:pt x="751" y="1508"/>
                  </a:cubicBezTo>
                  <a:cubicBezTo>
                    <a:pt x="753" y="1524"/>
                    <a:pt x="712" y="1535"/>
                    <a:pt x="709" y="1518"/>
                  </a:cubicBezTo>
                  <a:cubicBezTo>
                    <a:pt x="723" y="1524"/>
                    <a:pt x="759" y="1484"/>
                    <a:pt x="784" y="1495"/>
                  </a:cubicBezTo>
                  <a:cubicBezTo>
                    <a:pt x="781" y="1471"/>
                    <a:pt x="758" y="1495"/>
                    <a:pt x="753" y="1477"/>
                  </a:cubicBezTo>
                  <a:cubicBezTo>
                    <a:pt x="761" y="1470"/>
                    <a:pt x="761" y="1464"/>
                    <a:pt x="773" y="1468"/>
                  </a:cubicBezTo>
                  <a:cubicBezTo>
                    <a:pt x="765" y="1441"/>
                    <a:pt x="745" y="1449"/>
                    <a:pt x="734" y="1431"/>
                  </a:cubicBezTo>
                  <a:cubicBezTo>
                    <a:pt x="743" y="1420"/>
                    <a:pt x="764" y="1441"/>
                    <a:pt x="760" y="1420"/>
                  </a:cubicBezTo>
                  <a:cubicBezTo>
                    <a:pt x="737" y="1429"/>
                    <a:pt x="754" y="1411"/>
                    <a:pt x="736" y="1399"/>
                  </a:cubicBezTo>
                  <a:cubicBezTo>
                    <a:pt x="744" y="1393"/>
                    <a:pt x="743" y="1387"/>
                    <a:pt x="755" y="1391"/>
                  </a:cubicBezTo>
                  <a:cubicBezTo>
                    <a:pt x="754" y="1367"/>
                    <a:pt x="732" y="1395"/>
                    <a:pt x="731" y="1370"/>
                  </a:cubicBezTo>
                  <a:cubicBezTo>
                    <a:pt x="734" y="1343"/>
                    <a:pt x="733" y="1322"/>
                    <a:pt x="754" y="1315"/>
                  </a:cubicBezTo>
                  <a:cubicBezTo>
                    <a:pt x="729" y="1318"/>
                    <a:pt x="739" y="1304"/>
                    <a:pt x="740" y="1290"/>
                  </a:cubicBezTo>
                  <a:cubicBezTo>
                    <a:pt x="725" y="1277"/>
                    <a:pt x="718" y="1315"/>
                    <a:pt x="701" y="1298"/>
                  </a:cubicBezTo>
                  <a:cubicBezTo>
                    <a:pt x="700" y="1294"/>
                    <a:pt x="695" y="1283"/>
                    <a:pt x="695" y="1283"/>
                  </a:cubicBezTo>
                  <a:cubicBezTo>
                    <a:pt x="719" y="1273"/>
                    <a:pt x="723" y="1271"/>
                    <a:pt x="733" y="1267"/>
                  </a:cubicBezTo>
                  <a:cubicBezTo>
                    <a:pt x="734" y="1257"/>
                    <a:pt x="736" y="1230"/>
                    <a:pt x="720" y="1235"/>
                  </a:cubicBezTo>
                  <a:cubicBezTo>
                    <a:pt x="724" y="1246"/>
                    <a:pt x="731" y="1258"/>
                    <a:pt x="716" y="1261"/>
                  </a:cubicBezTo>
                  <a:cubicBezTo>
                    <a:pt x="720" y="1242"/>
                    <a:pt x="699" y="1226"/>
                    <a:pt x="706" y="1219"/>
                  </a:cubicBezTo>
                  <a:cubicBezTo>
                    <a:pt x="714" y="1217"/>
                    <a:pt x="725" y="1225"/>
                    <a:pt x="725" y="1211"/>
                  </a:cubicBezTo>
                  <a:cubicBezTo>
                    <a:pt x="709" y="1176"/>
                    <a:pt x="703" y="1200"/>
                    <a:pt x="679" y="1192"/>
                  </a:cubicBezTo>
                  <a:cubicBezTo>
                    <a:pt x="679" y="1176"/>
                    <a:pt x="710" y="1172"/>
                    <a:pt x="700" y="1152"/>
                  </a:cubicBezTo>
                  <a:cubicBezTo>
                    <a:pt x="693" y="1143"/>
                    <a:pt x="678" y="1156"/>
                    <a:pt x="676" y="1132"/>
                  </a:cubicBezTo>
                  <a:cubicBezTo>
                    <a:pt x="683" y="1129"/>
                    <a:pt x="682" y="1123"/>
                    <a:pt x="687" y="1120"/>
                  </a:cubicBezTo>
                  <a:cubicBezTo>
                    <a:pt x="690" y="1124"/>
                    <a:pt x="692" y="1132"/>
                    <a:pt x="699" y="1130"/>
                  </a:cubicBezTo>
                  <a:cubicBezTo>
                    <a:pt x="699" y="1112"/>
                    <a:pt x="712" y="1099"/>
                    <a:pt x="699" y="1076"/>
                  </a:cubicBezTo>
                  <a:cubicBezTo>
                    <a:pt x="682" y="1082"/>
                    <a:pt x="671" y="1080"/>
                    <a:pt x="663" y="1064"/>
                  </a:cubicBezTo>
                  <a:cubicBezTo>
                    <a:pt x="697" y="1044"/>
                    <a:pt x="663" y="1058"/>
                    <a:pt x="657" y="1032"/>
                  </a:cubicBezTo>
                  <a:cubicBezTo>
                    <a:pt x="666" y="1028"/>
                    <a:pt x="675" y="1024"/>
                    <a:pt x="683" y="1021"/>
                  </a:cubicBezTo>
                  <a:cubicBezTo>
                    <a:pt x="674" y="987"/>
                    <a:pt x="637" y="996"/>
                    <a:pt x="653" y="968"/>
                  </a:cubicBezTo>
                  <a:cubicBezTo>
                    <a:pt x="667" y="960"/>
                    <a:pt x="668" y="982"/>
                    <a:pt x="680" y="978"/>
                  </a:cubicBezTo>
                  <a:cubicBezTo>
                    <a:pt x="668" y="958"/>
                    <a:pt x="672" y="945"/>
                    <a:pt x="667" y="928"/>
                  </a:cubicBezTo>
                  <a:cubicBezTo>
                    <a:pt x="653" y="941"/>
                    <a:pt x="636" y="951"/>
                    <a:pt x="626" y="922"/>
                  </a:cubicBezTo>
                  <a:cubicBezTo>
                    <a:pt x="604" y="926"/>
                    <a:pt x="628" y="948"/>
                    <a:pt x="599" y="949"/>
                  </a:cubicBezTo>
                  <a:cubicBezTo>
                    <a:pt x="594" y="931"/>
                    <a:pt x="610" y="921"/>
                    <a:pt x="602" y="901"/>
                  </a:cubicBezTo>
                  <a:cubicBezTo>
                    <a:pt x="575" y="915"/>
                    <a:pt x="562" y="892"/>
                    <a:pt x="542" y="888"/>
                  </a:cubicBezTo>
                  <a:cubicBezTo>
                    <a:pt x="557" y="878"/>
                    <a:pt x="559" y="862"/>
                    <a:pt x="564" y="848"/>
                  </a:cubicBezTo>
                  <a:cubicBezTo>
                    <a:pt x="572" y="861"/>
                    <a:pt x="612" y="862"/>
                    <a:pt x="611" y="851"/>
                  </a:cubicBezTo>
                  <a:cubicBezTo>
                    <a:pt x="586" y="842"/>
                    <a:pt x="640" y="820"/>
                    <a:pt x="651" y="834"/>
                  </a:cubicBezTo>
                  <a:cubicBezTo>
                    <a:pt x="679" y="760"/>
                    <a:pt x="657" y="640"/>
                    <a:pt x="636" y="563"/>
                  </a:cubicBezTo>
                  <a:cubicBezTo>
                    <a:pt x="643" y="559"/>
                    <a:pt x="655" y="557"/>
                    <a:pt x="653" y="548"/>
                  </a:cubicBezTo>
                  <a:cubicBezTo>
                    <a:pt x="627" y="550"/>
                    <a:pt x="641" y="505"/>
                    <a:pt x="655" y="501"/>
                  </a:cubicBezTo>
                  <a:cubicBezTo>
                    <a:pt x="643" y="504"/>
                    <a:pt x="636" y="496"/>
                    <a:pt x="632" y="480"/>
                  </a:cubicBezTo>
                  <a:cubicBezTo>
                    <a:pt x="644" y="485"/>
                    <a:pt x="660" y="479"/>
                    <a:pt x="655" y="463"/>
                  </a:cubicBezTo>
                  <a:cubicBezTo>
                    <a:pt x="649" y="463"/>
                    <a:pt x="642" y="468"/>
                    <a:pt x="639" y="462"/>
                  </a:cubicBezTo>
                  <a:cubicBezTo>
                    <a:pt x="654" y="380"/>
                    <a:pt x="634" y="322"/>
                    <a:pt x="602" y="246"/>
                  </a:cubicBezTo>
                  <a:cubicBezTo>
                    <a:pt x="587" y="196"/>
                    <a:pt x="551" y="14"/>
                    <a:pt x="446" y="43"/>
                  </a:cubicBezTo>
                  <a:cubicBezTo>
                    <a:pt x="456" y="42"/>
                    <a:pt x="463" y="46"/>
                    <a:pt x="468" y="57"/>
                  </a:cubicBezTo>
                  <a:cubicBezTo>
                    <a:pt x="450" y="70"/>
                    <a:pt x="444" y="54"/>
                    <a:pt x="426" y="67"/>
                  </a:cubicBezTo>
                  <a:cubicBezTo>
                    <a:pt x="424" y="87"/>
                    <a:pt x="460" y="76"/>
                    <a:pt x="443" y="90"/>
                  </a:cubicBezTo>
                  <a:cubicBezTo>
                    <a:pt x="429" y="85"/>
                    <a:pt x="420" y="68"/>
                    <a:pt x="403" y="69"/>
                  </a:cubicBezTo>
                  <a:cubicBezTo>
                    <a:pt x="409" y="91"/>
                    <a:pt x="450" y="94"/>
                    <a:pt x="438" y="115"/>
                  </a:cubicBezTo>
                  <a:cubicBezTo>
                    <a:pt x="421" y="95"/>
                    <a:pt x="403" y="79"/>
                    <a:pt x="385" y="61"/>
                  </a:cubicBezTo>
                  <a:cubicBezTo>
                    <a:pt x="364" y="80"/>
                    <a:pt x="311" y="74"/>
                    <a:pt x="304" y="126"/>
                  </a:cubicBezTo>
                  <a:cubicBezTo>
                    <a:pt x="285" y="107"/>
                    <a:pt x="261" y="98"/>
                    <a:pt x="240" y="84"/>
                  </a:cubicBezTo>
                  <a:cubicBezTo>
                    <a:pt x="248" y="81"/>
                    <a:pt x="260" y="89"/>
                    <a:pt x="260" y="75"/>
                  </a:cubicBezTo>
                  <a:cubicBezTo>
                    <a:pt x="251" y="76"/>
                    <a:pt x="242" y="75"/>
                    <a:pt x="235" y="71"/>
                  </a:cubicBezTo>
                  <a:cubicBezTo>
                    <a:pt x="244" y="59"/>
                    <a:pt x="265" y="81"/>
                    <a:pt x="261" y="60"/>
                  </a:cubicBezTo>
                  <a:cubicBezTo>
                    <a:pt x="252" y="60"/>
                    <a:pt x="243" y="59"/>
                    <a:pt x="236" y="55"/>
                  </a:cubicBezTo>
                  <a:cubicBezTo>
                    <a:pt x="273" y="48"/>
                    <a:pt x="264" y="23"/>
                    <a:pt x="277" y="7"/>
                  </a:cubicBezTo>
                  <a:cubicBezTo>
                    <a:pt x="253" y="26"/>
                    <a:pt x="238" y="24"/>
                    <a:pt x="220" y="0"/>
                  </a:cubicBezTo>
                  <a:cubicBezTo>
                    <a:pt x="158" y="8"/>
                    <a:pt x="127" y="49"/>
                    <a:pt x="88" y="71"/>
                  </a:cubicBezTo>
                  <a:cubicBezTo>
                    <a:pt x="101" y="108"/>
                    <a:pt x="60" y="125"/>
                    <a:pt x="45" y="151"/>
                  </a:cubicBezTo>
                  <a:cubicBezTo>
                    <a:pt x="70" y="167"/>
                    <a:pt x="51" y="188"/>
                    <a:pt x="27" y="182"/>
                  </a:cubicBezTo>
                  <a:cubicBezTo>
                    <a:pt x="29" y="198"/>
                    <a:pt x="22" y="223"/>
                    <a:pt x="40" y="230"/>
                  </a:cubicBezTo>
                  <a:cubicBezTo>
                    <a:pt x="8" y="217"/>
                    <a:pt x="24" y="256"/>
                    <a:pt x="22" y="261"/>
                  </a:cubicBezTo>
                  <a:cubicBezTo>
                    <a:pt x="21" y="265"/>
                    <a:pt x="7" y="257"/>
                    <a:pt x="6" y="260"/>
                  </a:cubicBezTo>
                  <a:cubicBezTo>
                    <a:pt x="0" y="287"/>
                    <a:pt x="24" y="307"/>
                    <a:pt x="15" y="333"/>
                  </a:cubicBezTo>
                  <a:cubicBezTo>
                    <a:pt x="27" y="343"/>
                    <a:pt x="41" y="349"/>
                    <a:pt x="51" y="364"/>
                  </a:cubicBezTo>
                  <a:cubicBezTo>
                    <a:pt x="22" y="381"/>
                    <a:pt x="61" y="428"/>
                    <a:pt x="16" y="410"/>
                  </a:cubicBezTo>
                  <a:cubicBezTo>
                    <a:pt x="55" y="456"/>
                    <a:pt x="18" y="560"/>
                    <a:pt x="74" y="547"/>
                  </a:cubicBezTo>
                  <a:cubicBezTo>
                    <a:pt x="57" y="568"/>
                    <a:pt x="87" y="579"/>
                    <a:pt x="77" y="608"/>
                  </a:cubicBezTo>
                  <a:cubicBezTo>
                    <a:pt x="89" y="605"/>
                    <a:pt x="89" y="591"/>
                    <a:pt x="96" y="599"/>
                  </a:cubicBezTo>
                  <a:cubicBezTo>
                    <a:pt x="89" y="607"/>
                    <a:pt x="85" y="616"/>
                    <a:pt x="85" y="627"/>
                  </a:cubicBezTo>
                  <a:cubicBezTo>
                    <a:pt x="102" y="626"/>
                    <a:pt x="93" y="588"/>
                    <a:pt x="115" y="607"/>
                  </a:cubicBezTo>
                  <a:cubicBezTo>
                    <a:pt x="80" y="626"/>
                    <a:pt x="119" y="622"/>
                    <a:pt x="125" y="649"/>
                  </a:cubicBezTo>
                  <a:cubicBezTo>
                    <a:pt x="114" y="654"/>
                    <a:pt x="104" y="656"/>
                    <a:pt x="96" y="653"/>
                  </a:cubicBezTo>
                  <a:cubicBezTo>
                    <a:pt x="99" y="662"/>
                    <a:pt x="101" y="669"/>
                    <a:pt x="89" y="672"/>
                  </a:cubicBezTo>
                  <a:cubicBezTo>
                    <a:pt x="93" y="696"/>
                    <a:pt x="119" y="669"/>
                    <a:pt x="122" y="696"/>
                  </a:cubicBezTo>
                  <a:cubicBezTo>
                    <a:pt x="106" y="721"/>
                    <a:pt x="99" y="770"/>
                    <a:pt x="120" y="782"/>
                  </a:cubicBezTo>
                  <a:cubicBezTo>
                    <a:pt x="91" y="806"/>
                    <a:pt x="107" y="849"/>
                    <a:pt x="110" y="886"/>
                  </a:cubicBezTo>
                  <a:cubicBezTo>
                    <a:pt x="132" y="883"/>
                    <a:pt x="164" y="905"/>
                    <a:pt x="190" y="929"/>
                  </a:cubicBezTo>
                  <a:cubicBezTo>
                    <a:pt x="186" y="954"/>
                    <a:pt x="165" y="996"/>
                    <a:pt x="199" y="1005"/>
                  </a:cubicBezTo>
                  <a:cubicBezTo>
                    <a:pt x="182" y="1012"/>
                    <a:pt x="172" y="998"/>
                    <a:pt x="177" y="1025"/>
                  </a:cubicBezTo>
                  <a:cubicBezTo>
                    <a:pt x="190" y="1020"/>
                    <a:pt x="203" y="1014"/>
                    <a:pt x="216" y="1009"/>
                  </a:cubicBezTo>
                  <a:cubicBezTo>
                    <a:pt x="210" y="973"/>
                    <a:pt x="265" y="977"/>
                    <a:pt x="277" y="972"/>
                  </a:cubicBezTo>
                  <a:cubicBezTo>
                    <a:pt x="271" y="979"/>
                    <a:pt x="265" y="984"/>
                    <a:pt x="263" y="992"/>
                  </a:cubicBezTo>
                  <a:cubicBezTo>
                    <a:pt x="274" y="987"/>
                    <a:pt x="281" y="992"/>
                    <a:pt x="284" y="1006"/>
                  </a:cubicBezTo>
                  <a:cubicBezTo>
                    <a:pt x="313" y="1001"/>
                    <a:pt x="295" y="978"/>
                    <a:pt x="324" y="973"/>
                  </a:cubicBezTo>
                  <a:cubicBezTo>
                    <a:pt x="335" y="1000"/>
                    <a:pt x="389" y="1038"/>
                    <a:pt x="418" y="995"/>
                  </a:cubicBezTo>
                  <a:cubicBezTo>
                    <a:pt x="435" y="1025"/>
                    <a:pt x="456" y="1036"/>
                    <a:pt x="405" y="1054"/>
                  </a:cubicBezTo>
                  <a:cubicBezTo>
                    <a:pt x="395" y="1063"/>
                    <a:pt x="418" y="1085"/>
                    <a:pt x="405" y="1092"/>
                  </a:cubicBezTo>
                  <a:cubicBezTo>
                    <a:pt x="402" y="1094"/>
                    <a:pt x="398" y="1097"/>
                    <a:pt x="402" y="1102"/>
                  </a:cubicBezTo>
                  <a:cubicBezTo>
                    <a:pt x="420" y="1078"/>
                    <a:pt x="444" y="1086"/>
                    <a:pt x="466" y="1090"/>
                  </a:cubicBezTo>
                  <a:cubicBezTo>
                    <a:pt x="457" y="1094"/>
                    <a:pt x="465" y="1104"/>
                    <a:pt x="458" y="1109"/>
                  </a:cubicBezTo>
                  <a:cubicBezTo>
                    <a:pt x="404" y="1128"/>
                    <a:pt x="366" y="1200"/>
                    <a:pt x="276" y="1224"/>
                  </a:cubicBezTo>
                  <a:cubicBezTo>
                    <a:pt x="316" y="1242"/>
                    <a:pt x="246" y="1262"/>
                    <a:pt x="264" y="1268"/>
                  </a:cubicBezTo>
                  <a:cubicBezTo>
                    <a:pt x="288" y="1254"/>
                    <a:pt x="306" y="1253"/>
                    <a:pt x="318" y="1268"/>
                  </a:cubicBezTo>
                  <a:cubicBezTo>
                    <a:pt x="305" y="1272"/>
                    <a:pt x="307" y="1282"/>
                    <a:pt x="295" y="1286"/>
                  </a:cubicBezTo>
                  <a:cubicBezTo>
                    <a:pt x="298" y="1273"/>
                    <a:pt x="295" y="1267"/>
                    <a:pt x="280" y="1269"/>
                  </a:cubicBezTo>
                  <a:cubicBezTo>
                    <a:pt x="282" y="1280"/>
                    <a:pt x="267" y="1277"/>
                    <a:pt x="259" y="1275"/>
                  </a:cubicBezTo>
                  <a:cubicBezTo>
                    <a:pt x="263" y="1289"/>
                    <a:pt x="276" y="1289"/>
                    <a:pt x="280" y="1287"/>
                  </a:cubicBezTo>
                  <a:cubicBezTo>
                    <a:pt x="271" y="1291"/>
                    <a:pt x="262" y="1294"/>
                    <a:pt x="254" y="1298"/>
                  </a:cubicBezTo>
                  <a:cubicBezTo>
                    <a:pt x="251" y="1290"/>
                    <a:pt x="259" y="1288"/>
                    <a:pt x="253" y="1278"/>
                  </a:cubicBezTo>
                  <a:cubicBezTo>
                    <a:pt x="236" y="1296"/>
                    <a:pt x="207" y="1279"/>
                    <a:pt x="208" y="1298"/>
                  </a:cubicBezTo>
                  <a:cubicBezTo>
                    <a:pt x="216" y="1308"/>
                    <a:pt x="239" y="1285"/>
                    <a:pt x="246" y="1298"/>
                  </a:cubicBezTo>
                  <a:cubicBezTo>
                    <a:pt x="238" y="1306"/>
                    <a:pt x="209" y="1305"/>
                    <a:pt x="216" y="1319"/>
                  </a:cubicBezTo>
                  <a:cubicBezTo>
                    <a:pt x="228" y="1322"/>
                    <a:pt x="243" y="1315"/>
                    <a:pt x="251" y="1327"/>
                  </a:cubicBezTo>
                  <a:cubicBezTo>
                    <a:pt x="242" y="1330"/>
                    <a:pt x="203" y="1346"/>
                    <a:pt x="227" y="1345"/>
                  </a:cubicBezTo>
                  <a:cubicBezTo>
                    <a:pt x="247" y="1341"/>
                    <a:pt x="276" y="1315"/>
                    <a:pt x="289" y="1327"/>
                  </a:cubicBezTo>
                  <a:cubicBezTo>
                    <a:pt x="283" y="1353"/>
                    <a:pt x="205" y="1350"/>
                    <a:pt x="212" y="1382"/>
                  </a:cubicBezTo>
                  <a:cubicBezTo>
                    <a:pt x="237" y="1370"/>
                    <a:pt x="217" y="1386"/>
                    <a:pt x="227" y="1399"/>
                  </a:cubicBezTo>
                  <a:cubicBezTo>
                    <a:pt x="244" y="1393"/>
                    <a:pt x="260" y="1390"/>
                    <a:pt x="272" y="1395"/>
                  </a:cubicBezTo>
                  <a:cubicBezTo>
                    <a:pt x="263" y="1406"/>
                    <a:pt x="254" y="1417"/>
                    <a:pt x="266" y="1436"/>
                  </a:cubicBezTo>
                  <a:cubicBezTo>
                    <a:pt x="277" y="1436"/>
                    <a:pt x="297" y="1415"/>
                    <a:pt x="302" y="1429"/>
                  </a:cubicBezTo>
                  <a:cubicBezTo>
                    <a:pt x="296" y="1435"/>
                    <a:pt x="274" y="1470"/>
                    <a:pt x="287" y="1450"/>
                  </a:cubicBezTo>
                  <a:cubicBezTo>
                    <a:pt x="317" y="1446"/>
                    <a:pt x="317" y="1430"/>
                    <a:pt x="318" y="1414"/>
                  </a:cubicBezTo>
                  <a:cubicBezTo>
                    <a:pt x="321" y="1438"/>
                    <a:pt x="344" y="1414"/>
                    <a:pt x="349" y="1432"/>
                  </a:cubicBezTo>
                  <a:cubicBezTo>
                    <a:pt x="329" y="1445"/>
                    <a:pt x="341" y="1449"/>
                    <a:pt x="337" y="1457"/>
                  </a:cubicBezTo>
                  <a:cubicBezTo>
                    <a:pt x="319" y="1437"/>
                    <a:pt x="266" y="1503"/>
                    <a:pt x="256" y="1450"/>
                  </a:cubicBezTo>
                  <a:cubicBezTo>
                    <a:pt x="248" y="1453"/>
                    <a:pt x="239" y="1457"/>
                    <a:pt x="230" y="1461"/>
                  </a:cubicBezTo>
                  <a:cubicBezTo>
                    <a:pt x="250" y="1472"/>
                    <a:pt x="233" y="1500"/>
                    <a:pt x="257" y="1506"/>
                  </a:cubicBezTo>
                  <a:cubicBezTo>
                    <a:pt x="252" y="1496"/>
                    <a:pt x="294" y="1480"/>
                    <a:pt x="297" y="1491"/>
                  </a:cubicBezTo>
                  <a:cubicBezTo>
                    <a:pt x="300" y="1507"/>
                    <a:pt x="261" y="1506"/>
                    <a:pt x="273" y="1525"/>
                  </a:cubicBezTo>
                  <a:cubicBezTo>
                    <a:pt x="301" y="1485"/>
                    <a:pt x="306" y="1549"/>
                    <a:pt x="328" y="1510"/>
                  </a:cubicBezTo>
                  <a:cubicBezTo>
                    <a:pt x="318" y="1517"/>
                    <a:pt x="318" y="1486"/>
                    <a:pt x="324" y="1481"/>
                  </a:cubicBezTo>
                  <a:cubicBezTo>
                    <a:pt x="340" y="1501"/>
                    <a:pt x="329" y="1502"/>
                    <a:pt x="351" y="1508"/>
                  </a:cubicBezTo>
                  <a:cubicBezTo>
                    <a:pt x="351" y="1523"/>
                    <a:pt x="314" y="1522"/>
                    <a:pt x="317" y="1538"/>
                  </a:cubicBezTo>
                  <a:cubicBezTo>
                    <a:pt x="339" y="1544"/>
                    <a:pt x="344" y="1519"/>
                    <a:pt x="359" y="1528"/>
                  </a:cubicBezTo>
                  <a:cubicBezTo>
                    <a:pt x="360" y="1534"/>
                    <a:pt x="365" y="1541"/>
                    <a:pt x="359" y="1543"/>
                  </a:cubicBezTo>
                  <a:cubicBezTo>
                    <a:pt x="335" y="1553"/>
                    <a:pt x="318" y="1542"/>
                    <a:pt x="300" y="1545"/>
                  </a:cubicBezTo>
                  <a:cubicBezTo>
                    <a:pt x="302" y="1550"/>
                    <a:pt x="304" y="1554"/>
                    <a:pt x="306" y="1559"/>
                  </a:cubicBezTo>
                  <a:cubicBezTo>
                    <a:pt x="298" y="1562"/>
                    <a:pt x="299" y="1567"/>
                    <a:pt x="307" y="1565"/>
                  </a:cubicBezTo>
                  <a:cubicBezTo>
                    <a:pt x="302" y="1553"/>
                    <a:pt x="329" y="1569"/>
                    <a:pt x="338" y="1568"/>
                  </a:cubicBezTo>
                  <a:cubicBezTo>
                    <a:pt x="340" y="1572"/>
                    <a:pt x="338" y="1568"/>
                    <a:pt x="342" y="1576"/>
                  </a:cubicBezTo>
                  <a:cubicBezTo>
                    <a:pt x="334" y="1579"/>
                    <a:pt x="323" y="1584"/>
                    <a:pt x="315" y="1587"/>
                  </a:cubicBezTo>
                  <a:cubicBezTo>
                    <a:pt x="307" y="1571"/>
                    <a:pt x="290" y="1572"/>
                    <a:pt x="276" y="1568"/>
                  </a:cubicBezTo>
                  <a:cubicBezTo>
                    <a:pt x="277" y="1580"/>
                    <a:pt x="258" y="1584"/>
                    <a:pt x="274" y="1601"/>
                  </a:cubicBezTo>
                  <a:cubicBezTo>
                    <a:pt x="284" y="1598"/>
                    <a:pt x="298" y="1589"/>
                    <a:pt x="303" y="1597"/>
                  </a:cubicBezTo>
                  <a:cubicBezTo>
                    <a:pt x="296" y="1601"/>
                    <a:pt x="284" y="1604"/>
                    <a:pt x="287" y="1612"/>
                  </a:cubicBezTo>
                  <a:cubicBezTo>
                    <a:pt x="318" y="1623"/>
                    <a:pt x="365" y="1598"/>
                    <a:pt x="395" y="1613"/>
                  </a:cubicBezTo>
                  <a:cubicBezTo>
                    <a:pt x="383" y="1631"/>
                    <a:pt x="390" y="1628"/>
                    <a:pt x="406" y="1639"/>
                  </a:cubicBezTo>
                  <a:cubicBezTo>
                    <a:pt x="353" y="1689"/>
                    <a:pt x="290" y="1723"/>
                    <a:pt x="287" y="1813"/>
                  </a:cubicBezTo>
                  <a:cubicBezTo>
                    <a:pt x="311" y="1812"/>
                    <a:pt x="298" y="1796"/>
                    <a:pt x="307" y="1789"/>
                  </a:cubicBezTo>
                  <a:cubicBezTo>
                    <a:pt x="310" y="1793"/>
                    <a:pt x="312" y="1796"/>
                    <a:pt x="317" y="1792"/>
                  </a:cubicBezTo>
                  <a:cubicBezTo>
                    <a:pt x="298" y="1820"/>
                    <a:pt x="297" y="1821"/>
                    <a:pt x="327" y="1834"/>
                  </a:cubicBezTo>
                  <a:cubicBezTo>
                    <a:pt x="299" y="1845"/>
                    <a:pt x="303" y="1868"/>
                    <a:pt x="286" y="1883"/>
                  </a:cubicBezTo>
                  <a:cubicBezTo>
                    <a:pt x="308" y="1863"/>
                    <a:pt x="310" y="1895"/>
                    <a:pt x="327" y="1888"/>
                  </a:cubicBezTo>
                  <a:cubicBezTo>
                    <a:pt x="327" y="1879"/>
                    <a:pt x="327" y="1871"/>
                    <a:pt x="331" y="1863"/>
                  </a:cubicBezTo>
                  <a:cubicBezTo>
                    <a:pt x="344" y="1868"/>
                    <a:pt x="344" y="1881"/>
                    <a:pt x="336" y="1892"/>
                  </a:cubicBezTo>
                  <a:cubicBezTo>
                    <a:pt x="306" y="1896"/>
                    <a:pt x="289" y="1905"/>
                    <a:pt x="273" y="1926"/>
                  </a:cubicBezTo>
                  <a:cubicBezTo>
                    <a:pt x="283" y="1951"/>
                    <a:pt x="272" y="1952"/>
                    <a:pt x="294" y="1956"/>
                  </a:cubicBezTo>
                  <a:cubicBezTo>
                    <a:pt x="267" y="1969"/>
                    <a:pt x="294" y="1961"/>
                    <a:pt x="299" y="1969"/>
                  </a:cubicBezTo>
                  <a:cubicBezTo>
                    <a:pt x="311" y="1989"/>
                    <a:pt x="271" y="1987"/>
                    <a:pt x="275" y="2003"/>
                  </a:cubicBezTo>
                  <a:cubicBezTo>
                    <a:pt x="285" y="2000"/>
                    <a:pt x="288" y="2016"/>
                    <a:pt x="292" y="2026"/>
                  </a:cubicBezTo>
                  <a:cubicBezTo>
                    <a:pt x="303" y="2023"/>
                    <a:pt x="316" y="2014"/>
                    <a:pt x="321" y="2022"/>
                  </a:cubicBezTo>
                  <a:cubicBezTo>
                    <a:pt x="309" y="2043"/>
                    <a:pt x="305" y="2046"/>
                    <a:pt x="332" y="2048"/>
                  </a:cubicBezTo>
                  <a:cubicBezTo>
                    <a:pt x="321" y="2058"/>
                    <a:pt x="311" y="2077"/>
                    <a:pt x="296" y="2071"/>
                  </a:cubicBezTo>
                  <a:cubicBezTo>
                    <a:pt x="305" y="2096"/>
                    <a:pt x="302" y="2117"/>
                    <a:pt x="283" y="2130"/>
                  </a:cubicBezTo>
                  <a:cubicBezTo>
                    <a:pt x="309" y="2130"/>
                    <a:pt x="310" y="2110"/>
                    <a:pt x="331" y="2118"/>
                  </a:cubicBezTo>
                  <a:cubicBezTo>
                    <a:pt x="326" y="2134"/>
                    <a:pt x="300" y="2141"/>
                    <a:pt x="294" y="2157"/>
                  </a:cubicBezTo>
                  <a:cubicBezTo>
                    <a:pt x="326" y="2172"/>
                    <a:pt x="309" y="2216"/>
                    <a:pt x="308" y="2227"/>
                  </a:cubicBezTo>
                  <a:cubicBezTo>
                    <a:pt x="319" y="2227"/>
                    <a:pt x="339" y="2206"/>
                    <a:pt x="344" y="2220"/>
                  </a:cubicBezTo>
                  <a:cubicBezTo>
                    <a:pt x="340" y="2250"/>
                    <a:pt x="289" y="2230"/>
                    <a:pt x="312" y="2272"/>
                  </a:cubicBezTo>
                  <a:cubicBezTo>
                    <a:pt x="330" y="2256"/>
                    <a:pt x="356" y="2227"/>
                    <a:pt x="380" y="22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-3200400" y="1282700"/>
              <a:ext cx="2705100" cy="3230563"/>
            </a:xfrm>
            <a:custGeom>
              <a:avLst/>
              <a:gdLst/>
              <a:ahLst/>
              <a:cxnLst>
                <a:cxn ang="0">
                  <a:pos x="3130" y="2487"/>
                </a:cxn>
                <a:cxn ang="0">
                  <a:pos x="3774" y="4009"/>
                </a:cxn>
                <a:cxn ang="0">
                  <a:pos x="2500" y="2292"/>
                </a:cxn>
                <a:cxn ang="0">
                  <a:pos x="3045" y="3941"/>
                </a:cxn>
                <a:cxn ang="0">
                  <a:pos x="2559" y="3723"/>
                </a:cxn>
                <a:cxn ang="0">
                  <a:pos x="2458" y="4012"/>
                </a:cxn>
                <a:cxn ang="0">
                  <a:pos x="2388" y="4265"/>
                </a:cxn>
                <a:cxn ang="0">
                  <a:pos x="2255" y="4168"/>
                </a:cxn>
                <a:cxn ang="0">
                  <a:pos x="2183" y="4252"/>
                </a:cxn>
                <a:cxn ang="0">
                  <a:pos x="2094" y="4406"/>
                </a:cxn>
                <a:cxn ang="0">
                  <a:pos x="1826" y="4411"/>
                </a:cxn>
                <a:cxn ang="0">
                  <a:pos x="1870" y="4223"/>
                </a:cxn>
                <a:cxn ang="0">
                  <a:pos x="1484" y="4240"/>
                </a:cxn>
                <a:cxn ang="0">
                  <a:pos x="1452" y="4146"/>
                </a:cxn>
                <a:cxn ang="0">
                  <a:pos x="1250" y="4161"/>
                </a:cxn>
                <a:cxn ang="0">
                  <a:pos x="1178" y="3699"/>
                </a:cxn>
                <a:cxn ang="0">
                  <a:pos x="1224" y="3572"/>
                </a:cxn>
                <a:cxn ang="0">
                  <a:pos x="1543" y="3506"/>
                </a:cxn>
                <a:cxn ang="0">
                  <a:pos x="1464" y="3848"/>
                </a:cxn>
                <a:cxn ang="0">
                  <a:pos x="1663" y="3771"/>
                </a:cxn>
                <a:cxn ang="0">
                  <a:pos x="1757" y="4138"/>
                </a:cxn>
                <a:cxn ang="0">
                  <a:pos x="1606" y="3618"/>
                </a:cxn>
                <a:cxn ang="0">
                  <a:pos x="580" y="940"/>
                </a:cxn>
                <a:cxn ang="0">
                  <a:pos x="1814" y="3455"/>
                </a:cxn>
                <a:cxn ang="0">
                  <a:pos x="1845" y="3709"/>
                </a:cxn>
                <a:cxn ang="0">
                  <a:pos x="2018" y="3828"/>
                </a:cxn>
                <a:cxn ang="0">
                  <a:pos x="2130" y="3820"/>
                </a:cxn>
                <a:cxn ang="0">
                  <a:pos x="2330" y="4036"/>
                </a:cxn>
                <a:cxn ang="0">
                  <a:pos x="2131" y="3604"/>
                </a:cxn>
                <a:cxn ang="0">
                  <a:pos x="2172" y="3062"/>
                </a:cxn>
                <a:cxn ang="0">
                  <a:pos x="2311" y="3481"/>
                </a:cxn>
                <a:cxn ang="0">
                  <a:pos x="2099" y="2308"/>
                </a:cxn>
                <a:cxn ang="0">
                  <a:pos x="2747" y="3458"/>
                </a:cxn>
                <a:cxn ang="0">
                  <a:pos x="319" y="88"/>
                </a:cxn>
                <a:cxn ang="0">
                  <a:pos x="805" y="999"/>
                </a:cxn>
                <a:cxn ang="0">
                  <a:pos x="4500" y="1375"/>
                </a:cxn>
                <a:cxn ang="0">
                  <a:pos x="4141" y="1928"/>
                </a:cxn>
                <a:cxn ang="0">
                  <a:pos x="3799" y="2504"/>
                </a:cxn>
                <a:cxn ang="0">
                  <a:pos x="3363" y="2673"/>
                </a:cxn>
                <a:cxn ang="0">
                  <a:pos x="2860" y="2324"/>
                </a:cxn>
                <a:cxn ang="0">
                  <a:pos x="2766" y="2264"/>
                </a:cxn>
                <a:cxn ang="0">
                  <a:pos x="2106" y="2235"/>
                </a:cxn>
                <a:cxn ang="0">
                  <a:pos x="1184" y="1732"/>
                </a:cxn>
                <a:cxn ang="0">
                  <a:pos x="989" y="1252"/>
                </a:cxn>
                <a:cxn ang="0">
                  <a:pos x="476" y="168"/>
                </a:cxn>
                <a:cxn ang="0">
                  <a:pos x="94" y="468"/>
                </a:cxn>
                <a:cxn ang="0">
                  <a:pos x="472" y="1140"/>
                </a:cxn>
                <a:cxn ang="0">
                  <a:pos x="648" y="1612"/>
                </a:cxn>
                <a:cxn ang="0">
                  <a:pos x="841" y="2139"/>
                </a:cxn>
                <a:cxn ang="0">
                  <a:pos x="1092" y="3296"/>
                </a:cxn>
                <a:cxn ang="0">
                  <a:pos x="1086" y="3592"/>
                </a:cxn>
                <a:cxn ang="0">
                  <a:pos x="863" y="3902"/>
                </a:cxn>
                <a:cxn ang="0">
                  <a:pos x="265" y="4309"/>
                </a:cxn>
                <a:cxn ang="0">
                  <a:pos x="115" y="4519"/>
                </a:cxn>
                <a:cxn ang="0">
                  <a:pos x="2169" y="5783"/>
                </a:cxn>
                <a:cxn ang="0">
                  <a:pos x="2989" y="5721"/>
                </a:cxn>
                <a:cxn ang="0">
                  <a:pos x="3370" y="5328"/>
                </a:cxn>
                <a:cxn ang="0">
                  <a:pos x="3673" y="4407"/>
                </a:cxn>
                <a:cxn ang="0">
                  <a:pos x="3792" y="3940"/>
                </a:cxn>
                <a:cxn ang="0">
                  <a:pos x="3759" y="3446"/>
                </a:cxn>
                <a:cxn ang="0">
                  <a:pos x="3903" y="3185"/>
                </a:cxn>
                <a:cxn ang="0">
                  <a:pos x="4670" y="1904"/>
                </a:cxn>
              </a:cxnLst>
              <a:rect l="0" t="0" r="r" b="b"/>
              <a:pathLst>
                <a:path w="4995" h="5962">
                  <a:moveTo>
                    <a:pt x="4676" y="1717"/>
                  </a:moveTo>
                  <a:cubicBezTo>
                    <a:pt x="4657" y="1722"/>
                    <a:pt x="4636" y="1697"/>
                    <a:pt x="4643" y="1677"/>
                  </a:cubicBezTo>
                  <a:cubicBezTo>
                    <a:pt x="4669" y="1678"/>
                    <a:pt x="4685" y="1689"/>
                    <a:pt x="4676" y="1717"/>
                  </a:cubicBezTo>
                  <a:close/>
                  <a:moveTo>
                    <a:pt x="4157" y="2045"/>
                  </a:moveTo>
                  <a:cubicBezTo>
                    <a:pt x="4147" y="2018"/>
                    <a:pt x="4148" y="2017"/>
                    <a:pt x="4130" y="2033"/>
                  </a:cubicBezTo>
                  <a:cubicBezTo>
                    <a:pt x="4133" y="2021"/>
                    <a:pt x="4125" y="2006"/>
                    <a:pt x="4128" y="1995"/>
                  </a:cubicBezTo>
                  <a:cubicBezTo>
                    <a:pt x="4134" y="1994"/>
                    <a:pt x="4142" y="1997"/>
                    <a:pt x="4142" y="1997"/>
                  </a:cubicBezTo>
                  <a:cubicBezTo>
                    <a:pt x="4140" y="1992"/>
                    <a:pt x="4139" y="1988"/>
                    <a:pt x="4137" y="1984"/>
                  </a:cubicBezTo>
                  <a:cubicBezTo>
                    <a:pt x="4163" y="1979"/>
                    <a:pt x="4181" y="2029"/>
                    <a:pt x="4157" y="2045"/>
                  </a:cubicBezTo>
                  <a:close/>
                  <a:moveTo>
                    <a:pt x="4108" y="2050"/>
                  </a:moveTo>
                  <a:cubicBezTo>
                    <a:pt x="4095" y="2046"/>
                    <a:pt x="4083" y="2031"/>
                    <a:pt x="4088" y="2020"/>
                  </a:cubicBezTo>
                  <a:cubicBezTo>
                    <a:pt x="4108" y="2004"/>
                    <a:pt x="4111" y="2043"/>
                    <a:pt x="4108" y="2050"/>
                  </a:cubicBezTo>
                  <a:close/>
                  <a:moveTo>
                    <a:pt x="4036" y="2080"/>
                  </a:moveTo>
                  <a:cubicBezTo>
                    <a:pt x="4023" y="2059"/>
                    <a:pt x="4043" y="2051"/>
                    <a:pt x="4049" y="2037"/>
                  </a:cubicBezTo>
                  <a:cubicBezTo>
                    <a:pt x="4084" y="2042"/>
                    <a:pt x="4088" y="2125"/>
                    <a:pt x="4036" y="2080"/>
                  </a:cubicBezTo>
                  <a:close/>
                  <a:moveTo>
                    <a:pt x="3792" y="2777"/>
                  </a:moveTo>
                  <a:cubicBezTo>
                    <a:pt x="3773" y="2793"/>
                    <a:pt x="3773" y="2761"/>
                    <a:pt x="3765" y="2750"/>
                  </a:cubicBezTo>
                  <a:cubicBezTo>
                    <a:pt x="3781" y="2734"/>
                    <a:pt x="3805" y="2766"/>
                    <a:pt x="3792" y="2777"/>
                  </a:cubicBezTo>
                  <a:close/>
                  <a:moveTo>
                    <a:pt x="3751" y="3280"/>
                  </a:moveTo>
                  <a:cubicBezTo>
                    <a:pt x="3739" y="3265"/>
                    <a:pt x="3715" y="3280"/>
                    <a:pt x="3700" y="3270"/>
                  </a:cubicBezTo>
                  <a:cubicBezTo>
                    <a:pt x="3699" y="3252"/>
                    <a:pt x="3780" y="3270"/>
                    <a:pt x="3751" y="3280"/>
                  </a:cubicBezTo>
                  <a:close/>
                  <a:moveTo>
                    <a:pt x="3171" y="2493"/>
                  </a:moveTo>
                  <a:cubicBezTo>
                    <a:pt x="3153" y="2502"/>
                    <a:pt x="3136" y="2509"/>
                    <a:pt x="3130" y="2487"/>
                  </a:cubicBezTo>
                  <a:cubicBezTo>
                    <a:pt x="3140" y="2498"/>
                    <a:pt x="3167" y="2467"/>
                    <a:pt x="3171" y="2493"/>
                  </a:cubicBezTo>
                  <a:close/>
                  <a:moveTo>
                    <a:pt x="3005" y="2409"/>
                  </a:moveTo>
                  <a:cubicBezTo>
                    <a:pt x="2982" y="2416"/>
                    <a:pt x="3010" y="2374"/>
                    <a:pt x="2984" y="2379"/>
                  </a:cubicBezTo>
                  <a:cubicBezTo>
                    <a:pt x="2983" y="2359"/>
                    <a:pt x="3005" y="2388"/>
                    <a:pt x="3016" y="2382"/>
                  </a:cubicBezTo>
                  <a:cubicBezTo>
                    <a:pt x="3024" y="2396"/>
                    <a:pt x="3000" y="2397"/>
                    <a:pt x="3005" y="2409"/>
                  </a:cubicBezTo>
                  <a:close/>
                  <a:moveTo>
                    <a:pt x="3675" y="3920"/>
                  </a:moveTo>
                  <a:cubicBezTo>
                    <a:pt x="3675" y="3931"/>
                    <a:pt x="3666" y="3938"/>
                    <a:pt x="3655" y="3945"/>
                  </a:cubicBezTo>
                  <a:cubicBezTo>
                    <a:pt x="3637" y="3937"/>
                    <a:pt x="3654" y="3931"/>
                    <a:pt x="3641" y="3912"/>
                  </a:cubicBezTo>
                  <a:cubicBezTo>
                    <a:pt x="3659" y="3897"/>
                    <a:pt x="3662" y="3923"/>
                    <a:pt x="3675" y="3920"/>
                  </a:cubicBezTo>
                  <a:close/>
                  <a:moveTo>
                    <a:pt x="3667" y="3993"/>
                  </a:moveTo>
                  <a:cubicBezTo>
                    <a:pt x="3669" y="3999"/>
                    <a:pt x="3664" y="4002"/>
                    <a:pt x="3666" y="4009"/>
                  </a:cubicBezTo>
                  <a:cubicBezTo>
                    <a:pt x="3674" y="4013"/>
                    <a:pt x="3683" y="4014"/>
                    <a:pt x="3692" y="4014"/>
                  </a:cubicBezTo>
                  <a:cubicBezTo>
                    <a:pt x="3701" y="4051"/>
                    <a:pt x="3622" y="4010"/>
                    <a:pt x="3667" y="3993"/>
                  </a:cubicBezTo>
                  <a:close/>
                  <a:moveTo>
                    <a:pt x="3633" y="4131"/>
                  </a:moveTo>
                  <a:cubicBezTo>
                    <a:pt x="3635" y="4105"/>
                    <a:pt x="3682" y="4131"/>
                    <a:pt x="3667" y="4101"/>
                  </a:cubicBezTo>
                  <a:cubicBezTo>
                    <a:pt x="3685" y="4106"/>
                    <a:pt x="3674" y="4115"/>
                    <a:pt x="3707" y="4122"/>
                  </a:cubicBezTo>
                  <a:cubicBezTo>
                    <a:pt x="3679" y="4116"/>
                    <a:pt x="3658" y="4174"/>
                    <a:pt x="3633" y="4131"/>
                  </a:cubicBezTo>
                  <a:close/>
                  <a:moveTo>
                    <a:pt x="2906" y="2451"/>
                  </a:moveTo>
                  <a:cubicBezTo>
                    <a:pt x="2905" y="2439"/>
                    <a:pt x="2926" y="2440"/>
                    <a:pt x="2908" y="2419"/>
                  </a:cubicBezTo>
                  <a:cubicBezTo>
                    <a:pt x="2917" y="2415"/>
                    <a:pt x="2926" y="2411"/>
                    <a:pt x="2934" y="2408"/>
                  </a:cubicBezTo>
                  <a:cubicBezTo>
                    <a:pt x="2934" y="2417"/>
                    <a:pt x="2932" y="2421"/>
                    <a:pt x="2936" y="2430"/>
                  </a:cubicBezTo>
                  <a:cubicBezTo>
                    <a:pt x="2912" y="2420"/>
                    <a:pt x="2936" y="2448"/>
                    <a:pt x="2906" y="2451"/>
                  </a:cubicBezTo>
                  <a:close/>
                  <a:moveTo>
                    <a:pt x="3774" y="4009"/>
                  </a:moveTo>
                  <a:cubicBezTo>
                    <a:pt x="3767" y="4029"/>
                    <a:pt x="3760" y="4044"/>
                    <a:pt x="3738" y="4032"/>
                  </a:cubicBezTo>
                  <a:cubicBezTo>
                    <a:pt x="3733" y="4009"/>
                    <a:pt x="3759" y="4013"/>
                    <a:pt x="3774" y="4009"/>
                  </a:cubicBezTo>
                  <a:close/>
                  <a:moveTo>
                    <a:pt x="3743" y="3899"/>
                  </a:moveTo>
                  <a:cubicBezTo>
                    <a:pt x="3725" y="3892"/>
                    <a:pt x="3702" y="3894"/>
                    <a:pt x="3688" y="3877"/>
                  </a:cubicBezTo>
                  <a:cubicBezTo>
                    <a:pt x="3708" y="3879"/>
                    <a:pt x="3731" y="3876"/>
                    <a:pt x="3743" y="3899"/>
                  </a:cubicBezTo>
                  <a:close/>
                  <a:moveTo>
                    <a:pt x="3606" y="3611"/>
                  </a:moveTo>
                  <a:cubicBezTo>
                    <a:pt x="3624" y="3610"/>
                    <a:pt x="3642" y="3609"/>
                    <a:pt x="3660" y="3611"/>
                  </a:cubicBezTo>
                  <a:cubicBezTo>
                    <a:pt x="3674" y="3628"/>
                    <a:pt x="3605" y="3646"/>
                    <a:pt x="3606" y="3611"/>
                  </a:cubicBezTo>
                  <a:close/>
                  <a:moveTo>
                    <a:pt x="3788" y="3695"/>
                  </a:moveTo>
                  <a:cubicBezTo>
                    <a:pt x="3756" y="3689"/>
                    <a:pt x="3728" y="3675"/>
                    <a:pt x="3705" y="3646"/>
                  </a:cubicBezTo>
                  <a:cubicBezTo>
                    <a:pt x="3736" y="3654"/>
                    <a:pt x="3768" y="3660"/>
                    <a:pt x="3788" y="3695"/>
                  </a:cubicBezTo>
                  <a:close/>
                  <a:moveTo>
                    <a:pt x="3652" y="4485"/>
                  </a:moveTo>
                  <a:cubicBezTo>
                    <a:pt x="3639" y="4468"/>
                    <a:pt x="3655" y="4464"/>
                    <a:pt x="3645" y="4449"/>
                  </a:cubicBezTo>
                  <a:cubicBezTo>
                    <a:pt x="3664" y="4447"/>
                    <a:pt x="3671" y="4473"/>
                    <a:pt x="3692" y="4468"/>
                  </a:cubicBezTo>
                  <a:cubicBezTo>
                    <a:pt x="3692" y="4491"/>
                    <a:pt x="3666" y="4470"/>
                    <a:pt x="3652" y="4485"/>
                  </a:cubicBezTo>
                  <a:close/>
                  <a:moveTo>
                    <a:pt x="3610" y="4349"/>
                  </a:moveTo>
                  <a:cubicBezTo>
                    <a:pt x="3613" y="4322"/>
                    <a:pt x="3658" y="4371"/>
                    <a:pt x="3621" y="4375"/>
                  </a:cubicBezTo>
                  <a:cubicBezTo>
                    <a:pt x="3606" y="4364"/>
                    <a:pt x="3628" y="4343"/>
                    <a:pt x="3610" y="4349"/>
                  </a:cubicBezTo>
                  <a:close/>
                  <a:moveTo>
                    <a:pt x="3050" y="3499"/>
                  </a:moveTo>
                  <a:cubicBezTo>
                    <a:pt x="3062" y="3486"/>
                    <a:pt x="3112" y="3475"/>
                    <a:pt x="3127" y="3498"/>
                  </a:cubicBezTo>
                  <a:cubicBezTo>
                    <a:pt x="3097" y="3509"/>
                    <a:pt x="3067" y="3521"/>
                    <a:pt x="3050" y="3499"/>
                  </a:cubicBezTo>
                  <a:close/>
                  <a:moveTo>
                    <a:pt x="2513" y="2340"/>
                  </a:moveTo>
                  <a:cubicBezTo>
                    <a:pt x="2492" y="2338"/>
                    <a:pt x="2503" y="2304"/>
                    <a:pt x="2500" y="2292"/>
                  </a:cubicBezTo>
                  <a:cubicBezTo>
                    <a:pt x="2523" y="2295"/>
                    <a:pt x="2512" y="2329"/>
                    <a:pt x="2513" y="2340"/>
                  </a:cubicBezTo>
                  <a:close/>
                  <a:moveTo>
                    <a:pt x="3142" y="3807"/>
                  </a:moveTo>
                  <a:cubicBezTo>
                    <a:pt x="3122" y="3821"/>
                    <a:pt x="3121" y="3788"/>
                    <a:pt x="3105" y="3792"/>
                  </a:cubicBezTo>
                  <a:cubicBezTo>
                    <a:pt x="3108" y="3769"/>
                    <a:pt x="3136" y="3793"/>
                    <a:pt x="3142" y="3807"/>
                  </a:cubicBezTo>
                  <a:close/>
                  <a:moveTo>
                    <a:pt x="3165" y="3887"/>
                  </a:moveTo>
                  <a:cubicBezTo>
                    <a:pt x="3151" y="3882"/>
                    <a:pt x="3114" y="3877"/>
                    <a:pt x="3140" y="3893"/>
                  </a:cubicBezTo>
                  <a:cubicBezTo>
                    <a:pt x="3143" y="3917"/>
                    <a:pt x="3124" y="3891"/>
                    <a:pt x="3117" y="3895"/>
                  </a:cubicBezTo>
                  <a:cubicBezTo>
                    <a:pt x="3139" y="3872"/>
                    <a:pt x="3113" y="3851"/>
                    <a:pt x="3131" y="3835"/>
                  </a:cubicBezTo>
                  <a:cubicBezTo>
                    <a:pt x="3120" y="3829"/>
                    <a:pt x="3114" y="3813"/>
                    <a:pt x="3100" y="3817"/>
                  </a:cubicBezTo>
                  <a:cubicBezTo>
                    <a:pt x="3142" y="3790"/>
                    <a:pt x="3131" y="3869"/>
                    <a:pt x="3165" y="3887"/>
                  </a:cubicBezTo>
                  <a:cubicBezTo>
                    <a:pt x="3167" y="3887"/>
                    <a:pt x="3168" y="3888"/>
                    <a:pt x="3169" y="3888"/>
                  </a:cubicBezTo>
                  <a:cubicBezTo>
                    <a:pt x="3167" y="3888"/>
                    <a:pt x="3166" y="3887"/>
                    <a:pt x="3165" y="3887"/>
                  </a:cubicBezTo>
                  <a:close/>
                  <a:moveTo>
                    <a:pt x="2942" y="3553"/>
                  </a:moveTo>
                  <a:cubicBezTo>
                    <a:pt x="2937" y="3535"/>
                    <a:pt x="2914" y="3559"/>
                    <a:pt x="2911" y="3535"/>
                  </a:cubicBezTo>
                  <a:cubicBezTo>
                    <a:pt x="2923" y="3532"/>
                    <a:pt x="2941" y="3515"/>
                    <a:pt x="2943" y="3537"/>
                  </a:cubicBezTo>
                  <a:cubicBezTo>
                    <a:pt x="2947" y="3532"/>
                    <a:pt x="2951" y="3526"/>
                    <a:pt x="2960" y="3522"/>
                  </a:cubicBezTo>
                  <a:cubicBezTo>
                    <a:pt x="2944" y="3519"/>
                    <a:pt x="2908" y="3500"/>
                    <a:pt x="2899" y="3525"/>
                  </a:cubicBezTo>
                  <a:cubicBezTo>
                    <a:pt x="2880" y="3529"/>
                    <a:pt x="2875" y="3496"/>
                    <a:pt x="2853" y="3506"/>
                  </a:cubicBezTo>
                  <a:cubicBezTo>
                    <a:pt x="2850" y="3492"/>
                    <a:pt x="2876" y="3490"/>
                    <a:pt x="2861" y="3472"/>
                  </a:cubicBezTo>
                  <a:cubicBezTo>
                    <a:pt x="2915" y="3491"/>
                    <a:pt x="2983" y="3474"/>
                    <a:pt x="3023" y="3526"/>
                  </a:cubicBezTo>
                  <a:cubicBezTo>
                    <a:pt x="2981" y="3526"/>
                    <a:pt x="2933" y="3576"/>
                    <a:pt x="2942" y="3553"/>
                  </a:cubicBezTo>
                  <a:close/>
                  <a:moveTo>
                    <a:pt x="3034" y="3953"/>
                  </a:moveTo>
                  <a:cubicBezTo>
                    <a:pt x="3032" y="3946"/>
                    <a:pt x="3040" y="3945"/>
                    <a:pt x="3045" y="3941"/>
                  </a:cubicBezTo>
                  <a:cubicBezTo>
                    <a:pt x="3011" y="3884"/>
                    <a:pt x="2959" y="3946"/>
                    <a:pt x="2926" y="3953"/>
                  </a:cubicBezTo>
                  <a:cubicBezTo>
                    <a:pt x="2940" y="3918"/>
                    <a:pt x="2995" y="3912"/>
                    <a:pt x="3016" y="3891"/>
                  </a:cubicBezTo>
                  <a:cubicBezTo>
                    <a:pt x="3030" y="3902"/>
                    <a:pt x="3021" y="3912"/>
                    <a:pt x="3039" y="3928"/>
                  </a:cubicBezTo>
                  <a:cubicBezTo>
                    <a:pt x="3061" y="3922"/>
                    <a:pt x="3047" y="3898"/>
                    <a:pt x="3069" y="3907"/>
                  </a:cubicBezTo>
                  <a:cubicBezTo>
                    <a:pt x="3060" y="3924"/>
                    <a:pt x="3055" y="3941"/>
                    <a:pt x="3034" y="3953"/>
                  </a:cubicBezTo>
                  <a:close/>
                  <a:moveTo>
                    <a:pt x="3009" y="4056"/>
                  </a:moveTo>
                  <a:cubicBezTo>
                    <a:pt x="3010" y="4048"/>
                    <a:pt x="3021" y="4043"/>
                    <a:pt x="3013" y="4031"/>
                  </a:cubicBezTo>
                  <a:cubicBezTo>
                    <a:pt x="3045" y="4017"/>
                    <a:pt x="3032" y="4075"/>
                    <a:pt x="3009" y="4056"/>
                  </a:cubicBezTo>
                  <a:close/>
                  <a:moveTo>
                    <a:pt x="2838" y="3782"/>
                  </a:moveTo>
                  <a:cubicBezTo>
                    <a:pt x="2819" y="3752"/>
                    <a:pt x="2866" y="3750"/>
                    <a:pt x="2880" y="3733"/>
                  </a:cubicBezTo>
                  <a:cubicBezTo>
                    <a:pt x="2874" y="3753"/>
                    <a:pt x="2848" y="3764"/>
                    <a:pt x="2838" y="3782"/>
                  </a:cubicBezTo>
                  <a:close/>
                  <a:moveTo>
                    <a:pt x="2679" y="3641"/>
                  </a:moveTo>
                  <a:cubicBezTo>
                    <a:pt x="2698" y="3613"/>
                    <a:pt x="2737" y="3602"/>
                    <a:pt x="2763" y="3621"/>
                  </a:cubicBezTo>
                  <a:cubicBezTo>
                    <a:pt x="2729" y="3627"/>
                    <a:pt x="2710" y="3637"/>
                    <a:pt x="2679" y="3641"/>
                  </a:cubicBezTo>
                  <a:close/>
                  <a:moveTo>
                    <a:pt x="2483" y="3378"/>
                  </a:moveTo>
                  <a:cubicBezTo>
                    <a:pt x="2481" y="3354"/>
                    <a:pt x="2518" y="3345"/>
                    <a:pt x="2530" y="3327"/>
                  </a:cubicBezTo>
                  <a:cubicBezTo>
                    <a:pt x="2539" y="3326"/>
                    <a:pt x="2547" y="3329"/>
                    <a:pt x="2552" y="3341"/>
                  </a:cubicBezTo>
                  <a:cubicBezTo>
                    <a:pt x="2570" y="3299"/>
                    <a:pt x="2619" y="3320"/>
                    <a:pt x="2640" y="3350"/>
                  </a:cubicBezTo>
                  <a:cubicBezTo>
                    <a:pt x="2587" y="3404"/>
                    <a:pt x="2533" y="3332"/>
                    <a:pt x="2483" y="3378"/>
                  </a:cubicBezTo>
                  <a:close/>
                  <a:moveTo>
                    <a:pt x="2863" y="4095"/>
                  </a:moveTo>
                  <a:cubicBezTo>
                    <a:pt x="2845" y="4094"/>
                    <a:pt x="2831" y="4085"/>
                    <a:pt x="2820" y="4067"/>
                  </a:cubicBezTo>
                  <a:cubicBezTo>
                    <a:pt x="2837" y="4071"/>
                    <a:pt x="2856" y="4069"/>
                    <a:pt x="2863" y="4095"/>
                  </a:cubicBezTo>
                  <a:close/>
                  <a:moveTo>
                    <a:pt x="2559" y="3723"/>
                  </a:moveTo>
                  <a:cubicBezTo>
                    <a:pt x="2563" y="3696"/>
                    <a:pt x="2603" y="3701"/>
                    <a:pt x="2623" y="3673"/>
                  </a:cubicBezTo>
                  <a:cubicBezTo>
                    <a:pt x="2619" y="3701"/>
                    <a:pt x="2587" y="3717"/>
                    <a:pt x="2559" y="3723"/>
                  </a:cubicBezTo>
                  <a:close/>
                  <a:moveTo>
                    <a:pt x="2402" y="3443"/>
                  </a:moveTo>
                  <a:cubicBezTo>
                    <a:pt x="2375" y="3415"/>
                    <a:pt x="2489" y="3387"/>
                    <a:pt x="2436" y="3413"/>
                  </a:cubicBezTo>
                  <a:cubicBezTo>
                    <a:pt x="2419" y="3422"/>
                    <a:pt x="2422" y="3451"/>
                    <a:pt x="2402" y="3443"/>
                  </a:cubicBezTo>
                  <a:close/>
                  <a:moveTo>
                    <a:pt x="2523" y="3800"/>
                  </a:moveTo>
                  <a:cubicBezTo>
                    <a:pt x="2531" y="3805"/>
                    <a:pt x="2539" y="3814"/>
                    <a:pt x="2543" y="3830"/>
                  </a:cubicBezTo>
                  <a:cubicBezTo>
                    <a:pt x="2543" y="3844"/>
                    <a:pt x="2534" y="3829"/>
                    <a:pt x="2531" y="3819"/>
                  </a:cubicBezTo>
                  <a:cubicBezTo>
                    <a:pt x="2527" y="3812"/>
                    <a:pt x="2517" y="3819"/>
                    <a:pt x="2508" y="3821"/>
                  </a:cubicBezTo>
                  <a:cubicBezTo>
                    <a:pt x="2509" y="3794"/>
                    <a:pt x="2549" y="3755"/>
                    <a:pt x="2527" y="3737"/>
                  </a:cubicBezTo>
                  <a:cubicBezTo>
                    <a:pt x="2564" y="3708"/>
                    <a:pt x="2538" y="3785"/>
                    <a:pt x="2523" y="3800"/>
                  </a:cubicBezTo>
                  <a:close/>
                  <a:moveTo>
                    <a:pt x="2545" y="3944"/>
                  </a:moveTo>
                  <a:cubicBezTo>
                    <a:pt x="2540" y="3948"/>
                    <a:pt x="2538" y="3945"/>
                    <a:pt x="2536" y="3941"/>
                  </a:cubicBezTo>
                  <a:cubicBezTo>
                    <a:pt x="2535" y="3935"/>
                    <a:pt x="2531" y="3936"/>
                    <a:pt x="2527" y="3937"/>
                  </a:cubicBezTo>
                  <a:cubicBezTo>
                    <a:pt x="2537" y="3920"/>
                    <a:pt x="2559" y="3916"/>
                    <a:pt x="2532" y="3896"/>
                  </a:cubicBezTo>
                  <a:cubicBezTo>
                    <a:pt x="2553" y="3890"/>
                    <a:pt x="2566" y="3902"/>
                    <a:pt x="2579" y="3915"/>
                  </a:cubicBezTo>
                  <a:cubicBezTo>
                    <a:pt x="2570" y="3926"/>
                    <a:pt x="2547" y="3931"/>
                    <a:pt x="2545" y="3944"/>
                  </a:cubicBezTo>
                  <a:close/>
                  <a:moveTo>
                    <a:pt x="2467" y="4070"/>
                  </a:moveTo>
                  <a:cubicBezTo>
                    <a:pt x="2457" y="4078"/>
                    <a:pt x="2465" y="4137"/>
                    <a:pt x="2475" y="4105"/>
                  </a:cubicBezTo>
                  <a:cubicBezTo>
                    <a:pt x="2491" y="4107"/>
                    <a:pt x="2465" y="4137"/>
                    <a:pt x="2453" y="4145"/>
                  </a:cubicBezTo>
                  <a:cubicBezTo>
                    <a:pt x="2458" y="4106"/>
                    <a:pt x="2428" y="4085"/>
                    <a:pt x="2446" y="4056"/>
                  </a:cubicBezTo>
                  <a:cubicBezTo>
                    <a:pt x="2456" y="4058"/>
                    <a:pt x="2467" y="4057"/>
                    <a:pt x="2481" y="4048"/>
                  </a:cubicBezTo>
                  <a:cubicBezTo>
                    <a:pt x="2478" y="4026"/>
                    <a:pt x="2465" y="4027"/>
                    <a:pt x="2458" y="4012"/>
                  </a:cubicBezTo>
                  <a:cubicBezTo>
                    <a:pt x="2470" y="4008"/>
                    <a:pt x="2469" y="3998"/>
                    <a:pt x="2482" y="3994"/>
                  </a:cubicBezTo>
                  <a:cubicBezTo>
                    <a:pt x="2479" y="4004"/>
                    <a:pt x="2481" y="4016"/>
                    <a:pt x="2489" y="4030"/>
                  </a:cubicBezTo>
                  <a:cubicBezTo>
                    <a:pt x="2528" y="4019"/>
                    <a:pt x="2535" y="3972"/>
                    <a:pt x="2556" y="3971"/>
                  </a:cubicBezTo>
                  <a:cubicBezTo>
                    <a:pt x="2537" y="4008"/>
                    <a:pt x="2518" y="4045"/>
                    <a:pt x="2467" y="4070"/>
                  </a:cubicBezTo>
                  <a:close/>
                  <a:moveTo>
                    <a:pt x="2566" y="4213"/>
                  </a:moveTo>
                  <a:cubicBezTo>
                    <a:pt x="2567" y="4193"/>
                    <a:pt x="2587" y="4182"/>
                    <a:pt x="2611" y="4171"/>
                  </a:cubicBezTo>
                  <a:cubicBezTo>
                    <a:pt x="2597" y="4186"/>
                    <a:pt x="2595" y="4204"/>
                    <a:pt x="2566" y="4213"/>
                  </a:cubicBezTo>
                  <a:close/>
                  <a:moveTo>
                    <a:pt x="2466" y="4140"/>
                  </a:moveTo>
                  <a:cubicBezTo>
                    <a:pt x="2487" y="4123"/>
                    <a:pt x="2490" y="4163"/>
                    <a:pt x="2486" y="4170"/>
                  </a:cubicBezTo>
                  <a:cubicBezTo>
                    <a:pt x="2462" y="4173"/>
                    <a:pt x="2478" y="4159"/>
                    <a:pt x="2466" y="4140"/>
                  </a:cubicBezTo>
                  <a:close/>
                  <a:moveTo>
                    <a:pt x="3140" y="5549"/>
                  </a:moveTo>
                  <a:cubicBezTo>
                    <a:pt x="3125" y="5562"/>
                    <a:pt x="3084" y="5534"/>
                    <a:pt x="3113" y="5522"/>
                  </a:cubicBezTo>
                  <a:cubicBezTo>
                    <a:pt x="3086" y="5508"/>
                    <a:pt x="3091" y="5552"/>
                    <a:pt x="3067" y="5557"/>
                  </a:cubicBezTo>
                  <a:cubicBezTo>
                    <a:pt x="3090" y="5537"/>
                    <a:pt x="3040" y="5524"/>
                    <a:pt x="3030" y="5526"/>
                  </a:cubicBezTo>
                  <a:cubicBezTo>
                    <a:pt x="3013" y="5532"/>
                    <a:pt x="3035" y="5511"/>
                    <a:pt x="3019" y="5500"/>
                  </a:cubicBezTo>
                  <a:cubicBezTo>
                    <a:pt x="3055" y="5502"/>
                    <a:pt x="3049" y="5525"/>
                    <a:pt x="3081" y="5536"/>
                  </a:cubicBezTo>
                  <a:cubicBezTo>
                    <a:pt x="3076" y="5487"/>
                    <a:pt x="3118" y="5510"/>
                    <a:pt x="3156" y="5496"/>
                  </a:cubicBezTo>
                  <a:cubicBezTo>
                    <a:pt x="3160" y="5531"/>
                    <a:pt x="3103" y="5516"/>
                    <a:pt x="3140" y="5549"/>
                  </a:cubicBezTo>
                  <a:close/>
                  <a:moveTo>
                    <a:pt x="2492" y="4329"/>
                  </a:moveTo>
                  <a:cubicBezTo>
                    <a:pt x="2465" y="4327"/>
                    <a:pt x="2447" y="4351"/>
                    <a:pt x="2442" y="4373"/>
                  </a:cubicBezTo>
                  <a:cubicBezTo>
                    <a:pt x="2415" y="4343"/>
                    <a:pt x="2489" y="4306"/>
                    <a:pt x="2508" y="4276"/>
                  </a:cubicBezTo>
                  <a:cubicBezTo>
                    <a:pt x="2515" y="4298"/>
                    <a:pt x="2479" y="4304"/>
                    <a:pt x="2492" y="4329"/>
                  </a:cubicBezTo>
                  <a:close/>
                  <a:moveTo>
                    <a:pt x="2388" y="4265"/>
                  </a:moveTo>
                  <a:cubicBezTo>
                    <a:pt x="2366" y="4263"/>
                    <a:pt x="2371" y="4226"/>
                    <a:pt x="2375" y="4217"/>
                  </a:cubicBezTo>
                  <a:cubicBezTo>
                    <a:pt x="2372" y="4212"/>
                    <a:pt x="2366" y="4213"/>
                    <a:pt x="2363" y="4206"/>
                  </a:cubicBezTo>
                  <a:cubicBezTo>
                    <a:pt x="2347" y="4212"/>
                    <a:pt x="2331" y="4218"/>
                    <a:pt x="2336" y="4233"/>
                  </a:cubicBezTo>
                  <a:cubicBezTo>
                    <a:pt x="2321" y="4207"/>
                    <a:pt x="2385" y="4167"/>
                    <a:pt x="2403" y="4136"/>
                  </a:cubicBezTo>
                  <a:cubicBezTo>
                    <a:pt x="2394" y="4154"/>
                    <a:pt x="2408" y="4181"/>
                    <a:pt x="2390" y="4195"/>
                  </a:cubicBezTo>
                  <a:cubicBezTo>
                    <a:pt x="2405" y="4200"/>
                    <a:pt x="2419" y="4211"/>
                    <a:pt x="2432" y="4223"/>
                  </a:cubicBezTo>
                  <a:cubicBezTo>
                    <a:pt x="2440" y="4214"/>
                    <a:pt x="2433" y="4198"/>
                    <a:pt x="2431" y="4185"/>
                  </a:cubicBezTo>
                  <a:cubicBezTo>
                    <a:pt x="2448" y="4176"/>
                    <a:pt x="2461" y="4176"/>
                    <a:pt x="2466" y="4194"/>
                  </a:cubicBezTo>
                  <a:cubicBezTo>
                    <a:pt x="2460" y="4195"/>
                    <a:pt x="2457" y="4190"/>
                    <a:pt x="2450" y="4193"/>
                  </a:cubicBezTo>
                  <a:cubicBezTo>
                    <a:pt x="2443" y="4211"/>
                    <a:pt x="2443" y="4233"/>
                    <a:pt x="2418" y="4245"/>
                  </a:cubicBezTo>
                  <a:cubicBezTo>
                    <a:pt x="2421" y="4237"/>
                    <a:pt x="2419" y="4227"/>
                    <a:pt x="2414" y="4216"/>
                  </a:cubicBezTo>
                  <a:cubicBezTo>
                    <a:pt x="2397" y="4220"/>
                    <a:pt x="2389" y="4227"/>
                    <a:pt x="2384" y="4236"/>
                  </a:cubicBezTo>
                  <a:cubicBezTo>
                    <a:pt x="2387" y="4258"/>
                    <a:pt x="2410" y="4235"/>
                    <a:pt x="2411" y="4263"/>
                  </a:cubicBezTo>
                  <a:cubicBezTo>
                    <a:pt x="2404" y="4267"/>
                    <a:pt x="2385" y="4241"/>
                    <a:pt x="2388" y="4265"/>
                  </a:cubicBezTo>
                  <a:close/>
                  <a:moveTo>
                    <a:pt x="2277" y="4166"/>
                  </a:moveTo>
                  <a:cubicBezTo>
                    <a:pt x="2290" y="4170"/>
                    <a:pt x="2297" y="4188"/>
                    <a:pt x="2314" y="4181"/>
                  </a:cubicBezTo>
                  <a:cubicBezTo>
                    <a:pt x="2322" y="4175"/>
                    <a:pt x="2312" y="4160"/>
                    <a:pt x="2310" y="4152"/>
                  </a:cubicBezTo>
                  <a:cubicBezTo>
                    <a:pt x="2318" y="4148"/>
                    <a:pt x="2327" y="4145"/>
                    <a:pt x="2336" y="4141"/>
                  </a:cubicBezTo>
                  <a:cubicBezTo>
                    <a:pt x="2344" y="4157"/>
                    <a:pt x="2323" y="4164"/>
                    <a:pt x="2330" y="4182"/>
                  </a:cubicBezTo>
                  <a:cubicBezTo>
                    <a:pt x="2305" y="4196"/>
                    <a:pt x="2269" y="4192"/>
                    <a:pt x="2277" y="4166"/>
                  </a:cubicBezTo>
                  <a:close/>
                  <a:moveTo>
                    <a:pt x="2255" y="4168"/>
                  </a:moveTo>
                  <a:cubicBezTo>
                    <a:pt x="2250" y="4132"/>
                    <a:pt x="2290" y="4145"/>
                    <a:pt x="2305" y="4123"/>
                  </a:cubicBezTo>
                  <a:cubicBezTo>
                    <a:pt x="2307" y="4157"/>
                    <a:pt x="2270" y="4146"/>
                    <a:pt x="2255" y="4168"/>
                  </a:cubicBezTo>
                  <a:close/>
                  <a:moveTo>
                    <a:pt x="2184" y="4020"/>
                  </a:moveTo>
                  <a:cubicBezTo>
                    <a:pt x="2185" y="4032"/>
                    <a:pt x="2178" y="4023"/>
                    <a:pt x="2175" y="4016"/>
                  </a:cubicBezTo>
                  <a:cubicBezTo>
                    <a:pt x="2215" y="4022"/>
                    <a:pt x="2227" y="3993"/>
                    <a:pt x="2232" y="3969"/>
                  </a:cubicBezTo>
                  <a:cubicBezTo>
                    <a:pt x="2241" y="3979"/>
                    <a:pt x="2241" y="4011"/>
                    <a:pt x="2255" y="4006"/>
                  </a:cubicBezTo>
                  <a:cubicBezTo>
                    <a:pt x="2256" y="4029"/>
                    <a:pt x="2230" y="4008"/>
                    <a:pt x="2216" y="4022"/>
                  </a:cubicBezTo>
                  <a:cubicBezTo>
                    <a:pt x="2194" y="4036"/>
                    <a:pt x="2244" y="4046"/>
                    <a:pt x="2223" y="4058"/>
                  </a:cubicBezTo>
                  <a:cubicBezTo>
                    <a:pt x="2195" y="4071"/>
                    <a:pt x="2216" y="4014"/>
                    <a:pt x="2184" y="4020"/>
                  </a:cubicBezTo>
                  <a:close/>
                  <a:moveTo>
                    <a:pt x="2110" y="3990"/>
                  </a:moveTo>
                  <a:cubicBezTo>
                    <a:pt x="2081" y="3982"/>
                    <a:pt x="2124" y="3956"/>
                    <a:pt x="2120" y="3940"/>
                  </a:cubicBezTo>
                  <a:cubicBezTo>
                    <a:pt x="2105" y="3936"/>
                    <a:pt x="2095" y="3920"/>
                    <a:pt x="2072" y="3937"/>
                  </a:cubicBezTo>
                  <a:cubicBezTo>
                    <a:pt x="2074" y="3911"/>
                    <a:pt x="2060" y="3900"/>
                    <a:pt x="2047" y="3878"/>
                  </a:cubicBezTo>
                  <a:cubicBezTo>
                    <a:pt x="2017" y="3891"/>
                    <a:pt x="2042" y="3926"/>
                    <a:pt x="2021" y="3943"/>
                  </a:cubicBezTo>
                  <a:cubicBezTo>
                    <a:pt x="2005" y="3906"/>
                    <a:pt x="2028" y="3884"/>
                    <a:pt x="2030" y="3855"/>
                  </a:cubicBezTo>
                  <a:cubicBezTo>
                    <a:pt x="2044" y="3877"/>
                    <a:pt x="2071" y="3868"/>
                    <a:pt x="2088" y="3884"/>
                  </a:cubicBezTo>
                  <a:cubicBezTo>
                    <a:pt x="2050" y="3890"/>
                    <a:pt x="2102" y="3932"/>
                    <a:pt x="2134" y="3918"/>
                  </a:cubicBezTo>
                  <a:cubicBezTo>
                    <a:pt x="2131" y="3945"/>
                    <a:pt x="2112" y="3964"/>
                    <a:pt x="2110" y="3990"/>
                  </a:cubicBezTo>
                  <a:close/>
                  <a:moveTo>
                    <a:pt x="2297" y="4450"/>
                  </a:moveTo>
                  <a:cubicBezTo>
                    <a:pt x="2286" y="4456"/>
                    <a:pt x="2280" y="4448"/>
                    <a:pt x="2268" y="4455"/>
                  </a:cubicBezTo>
                  <a:cubicBezTo>
                    <a:pt x="2265" y="4435"/>
                    <a:pt x="2275" y="4421"/>
                    <a:pt x="2296" y="4412"/>
                  </a:cubicBezTo>
                  <a:cubicBezTo>
                    <a:pt x="2299" y="4426"/>
                    <a:pt x="2283" y="4432"/>
                    <a:pt x="2297" y="4450"/>
                  </a:cubicBezTo>
                  <a:close/>
                  <a:moveTo>
                    <a:pt x="2183" y="4252"/>
                  </a:moveTo>
                  <a:cubicBezTo>
                    <a:pt x="2194" y="4264"/>
                    <a:pt x="2213" y="4256"/>
                    <a:pt x="2222" y="4274"/>
                  </a:cubicBezTo>
                  <a:cubicBezTo>
                    <a:pt x="2200" y="4288"/>
                    <a:pt x="2189" y="4276"/>
                    <a:pt x="2183" y="4252"/>
                  </a:cubicBezTo>
                  <a:close/>
                  <a:moveTo>
                    <a:pt x="2155" y="4241"/>
                  </a:moveTo>
                  <a:cubicBezTo>
                    <a:pt x="2145" y="4243"/>
                    <a:pt x="2142" y="4227"/>
                    <a:pt x="2137" y="4217"/>
                  </a:cubicBezTo>
                  <a:cubicBezTo>
                    <a:pt x="2149" y="4207"/>
                    <a:pt x="2166" y="4227"/>
                    <a:pt x="2154" y="4203"/>
                  </a:cubicBezTo>
                  <a:cubicBezTo>
                    <a:pt x="2163" y="4191"/>
                    <a:pt x="2184" y="4213"/>
                    <a:pt x="2180" y="4191"/>
                  </a:cubicBezTo>
                  <a:cubicBezTo>
                    <a:pt x="2185" y="4188"/>
                    <a:pt x="2187" y="4191"/>
                    <a:pt x="2189" y="4195"/>
                  </a:cubicBezTo>
                  <a:cubicBezTo>
                    <a:pt x="2196" y="4205"/>
                    <a:pt x="2188" y="4209"/>
                    <a:pt x="2191" y="4218"/>
                  </a:cubicBezTo>
                  <a:cubicBezTo>
                    <a:pt x="2170" y="4199"/>
                    <a:pt x="2167" y="4227"/>
                    <a:pt x="2155" y="4241"/>
                  </a:cubicBezTo>
                  <a:close/>
                  <a:moveTo>
                    <a:pt x="2163" y="4152"/>
                  </a:moveTo>
                  <a:cubicBezTo>
                    <a:pt x="2169" y="4167"/>
                    <a:pt x="2137" y="4167"/>
                    <a:pt x="2127" y="4175"/>
                  </a:cubicBezTo>
                  <a:cubicBezTo>
                    <a:pt x="2120" y="4158"/>
                    <a:pt x="2151" y="4147"/>
                    <a:pt x="2163" y="4152"/>
                  </a:cubicBezTo>
                  <a:close/>
                  <a:moveTo>
                    <a:pt x="2070" y="4076"/>
                  </a:moveTo>
                  <a:cubicBezTo>
                    <a:pt x="2077" y="4078"/>
                    <a:pt x="2100" y="4081"/>
                    <a:pt x="2086" y="4062"/>
                  </a:cubicBezTo>
                  <a:cubicBezTo>
                    <a:pt x="2097" y="4062"/>
                    <a:pt x="2105" y="4071"/>
                    <a:pt x="2111" y="4082"/>
                  </a:cubicBezTo>
                  <a:cubicBezTo>
                    <a:pt x="2089" y="4088"/>
                    <a:pt x="2084" y="4100"/>
                    <a:pt x="2096" y="4119"/>
                  </a:cubicBezTo>
                  <a:cubicBezTo>
                    <a:pt x="2080" y="4123"/>
                    <a:pt x="2079" y="4088"/>
                    <a:pt x="2070" y="4076"/>
                  </a:cubicBezTo>
                  <a:close/>
                  <a:moveTo>
                    <a:pt x="2124" y="4223"/>
                  </a:moveTo>
                  <a:cubicBezTo>
                    <a:pt x="2113" y="4214"/>
                    <a:pt x="2097" y="4217"/>
                    <a:pt x="2083" y="4217"/>
                  </a:cubicBezTo>
                  <a:cubicBezTo>
                    <a:pt x="2085" y="4196"/>
                    <a:pt x="2138" y="4202"/>
                    <a:pt x="2124" y="4223"/>
                  </a:cubicBezTo>
                  <a:close/>
                  <a:moveTo>
                    <a:pt x="2026" y="4118"/>
                  </a:moveTo>
                  <a:cubicBezTo>
                    <a:pt x="2008" y="4131"/>
                    <a:pt x="2015" y="4128"/>
                    <a:pt x="1993" y="4132"/>
                  </a:cubicBezTo>
                  <a:cubicBezTo>
                    <a:pt x="1988" y="4113"/>
                    <a:pt x="2015" y="4087"/>
                    <a:pt x="2026" y="4118"/>
                  </a:cubicBezTo>
                  <a:close/>
                  <a:moveTo>
                    <a:pt x="2126" y="4392"/>
                  </a:moveTo>
                  <a:cubicBezTo>
                    <a:pt x="2115" y="4396"/>
                    <a:pt x="2104" y="4401"/>
                    <a:pt x="2094" y="4406"/>
                  </a:cubicBezTo>
                  <a:cubicBezTo>
                    <a:pt x="2080" y="4383"/>
                    <a:pt x="2117" y="4396"/>
                    <a:pt x="2102" y="4371"/>
                  </a:cubicBezTo>
                  <a:cubicBezTo>
                    <a:pt x="2114" y="4368"/>
                    <a:pt x="2125" y="4383"/>
                    <a:pt x="2126" y="4392"/>
                  </a:cubicBezTo>
                  <a:close/>
                  <a:moveTo>
                    <a:pt x="1715" y="3657"/>
                  </a:moveTo>
                  <a:cubicBezTo>
                    <a:pt x="1769" y="3639"/>
                    <a:pt x="1741" y="3621"/>
                    <a:pt x="1745" y="3582"/>
                  </a:cubicBezTo>
                  <a:cubicBezTo>
                    <a:pt x="1718" y="3570"/>
                    <a:pt x="1703" y="3608"/>
                    <a:pt x="1673" y="3613"/>
                  </a:cubicBezTo>
                  <a:cubicBezTo>
                    <a:pt x="1659" y="3597"/>
                    <a:pt x="1651" y="3568"/>
                    <a:pt x="1635" y="3559"/>
                  </a:cubicBezTo>
                  <a:cubicBezTo>
                    <a:pt x="1638" y="3535"/>
                    <a:pt x="1671" y="3549"/>
                    <a:pt x="1687" y="3537"/>
                  </a:cubicBezTo>
                  <a:cubicBezTo>
                    <a:pt x="1702" y="3554"/>
                    <a:pt x="1677" y="3555"/>
                    <a:pt x="1667" y="3561"/>
                  </a:cubicBezTo>
                  <a:cubicBezTo>
                    <a:pt x="1695" y="3606"/>
                    <a:pt x="1731" y="3554"/>
                    <a:pt x="1772" y="3556"/>
                  </a:cubicBezTo>
                  <a:cubicBezTo>
                    <a:pt x="1764" y="3581"/>
                    <a:pt x="1752" y="3658"/>
                    <a:pt x="1778" y="3661"/>
                  </a:cubicBezTo>
                  <a:cubicBezTo>
                    <a:pt x="1777" y="3696"/>
                    <a:pt x="1719" y="3695"/>
                    <a:pt x="1715" y="3657"/>
                  </a:cubicBezTo>
                  <a:close/>
                  <a:moveTo>
                    <a:pt x="2029" y="4417"/>
                  </a:moveTo>
                  <a:cubicBezTo>
                    <a:pt x="2018" y="4435"/>
                    <a:pt x="2038" y="4385"/>
                    <a:pt x="2069" y="4385"/>
                  </a:cubicBezTo>
                  <a:cubicBezTo>
                    <a:pt x="2072" y="4413"/>
                    <a:pt x="2042" y="4395"/>
                    <a:pt x="2029" y="4417"/>
                  </a:cubicBezTo>
                  <a:close/>
                  <a:moveTo>
                    <a:pt x="1913" y="4397"/>
                  </a:moveTo>
                  <a:cubicBezTo>
                    <a:pt x="1910" y="4389"/>
                    <a:pt x="1906" y="4386"/>
                    <a:pt x="1901" y="4387"/>
                  </a:cubicBezTo>
                  <a:cubicBezTo>
                    <a:pt x="1903" y="4377"/>
                    <a:pt x="1917" y="4382"/>
                    <a:pt x="1912" y="4359"/>
                  </a:cubicBezTo>
                  <a:cubicBezTo>
                    <a:pt x="1954" y="4354"/>
                    <a:pt x="1948" y="4341"/>
                    <a:pt x="1981" y="4322"/>
                  </a:cubicBezTo>
                  <a:cubicBezTo>
                    <a:pt x="1975" y="4354"/>
                    <a:pt x="1935" y="4372"/>
                    <a:pt x="1913" y="4397"/>
                  </a:cubicBezTo>
                  <a:close/>
                  <a:moveTo>
                    <a:pt x="1842" y="4358"/>
                  </a:moveTo>
                  <a:cubicBezTo>
                    <a:pt x="1834" y="4370"/>
                    <a:pt x="1855" y="4401"/>
                    <a:pt x="1824" y="4389"/>
                  </a:cubicBezTo>
                  <a:cubicBezTo>
                    <a:pt x="1826" y="4404"/>
                    <a:pt x="1854" y="4429"/>
                    <a:pt x="1828" y="4433"/>
                  </a:cubicBezTo>
                  <a:cubicBezTo>
                    <a:pt x="1821" y="4423"/>
                    <a:pt x="1829" y="4419"/>
                    <a:pt x="1826" y="4411"/>
                  </a:cubicBezTo>
                  <a:cubicBezTo>
                    <a:pt x="1818" y="4394"/>
                    <a:pt x="1795" y="4416"/>
                    <a:pt x="1793" y="4387"/>
                  </a:cubicBezTo>
                  <a:cubicBezTo>
                    <a:pt x="1797" y="4370"/>
                    <a:pt x="1822" y="4385"/>
                    <a:pt x="1829" y="4363"/>
                  </a:cubicBezTo>
                  <a:cubicBezTo>
                    <a:pt x="1813" y="4337"/>
                    <a:pt x="1798" y="4305"/>
                    <a:pt x="1772" y="4302"/>
                  </a:cubicBezTo>
                  <a:cubicBezTo>
                    <a:pt x="1758" y="4307"/>
                    <a:pt x="1754" y="4317"/>
                    <a:pt x="1761" y="4330"/>
                  </a:cubicBezTo>
                  <a:cubicBezTo>
                    <a:pt x="1744" y="4333"/>
                    <a:pt x="1736" y="4312"/>
                    <a:pt x="1725" y="4300"/>
                  </a:cubicBezTo>
                  <a:cubicBezTo>
                    <a:pt x="1742" y="4307"/>
                    <a:pt x="1776" y="4271"/>
                    <a:pt x="1786" y="4297"/>
                  </a:cubicBezTo>
                  <a:cubicBezTo>
                    <a:pt x="1797" y="4277"/>
                    <a:pt x="1766" y="4247"/>
                    <a:pt x="1750" y="4250"/>
                  </a:cubicBezTo>
                  <a:cubicBezTo>
                    <a:pt x="1748" y="4237"/>
                    <a:pt x="1773" y="4234"/>
                    <a:pt x="1759" y="4216"/>
                  </a:cubicBezTo>
                  <a:cubicBezTo>
                    <a:pt x="1751" y="4212"/>
                    <a:pt x="1746" y="4204"/>
                    <a:pt x="1741" y="4192"/>
                  </a:cubicBezTo>
                  <a:cubicBezTo>
                    <a:pt x="1722" y="4194"/>
                    <a:pt x="1722" y="4231"/>
                    <a:pt x="1705" y="4216"/>
                  </a:cubicBezTo>
                  <a:cubicBezTo>
                    <a:pt x="1687" y="4238"/>
                    <a:pt x="1714" y="4250"/>
                    <a:pt x="1723" y="4277"/>
                  </a:cubicBezTo>
                  <a:cubicBezTo>
                    <a:pt x="1705" y="4291"/>
                    <a:pt x="1703" y="4264"/>
                    <a:pt x="1685" y="4278"/>
                  </a:cubicBezTo>
                  <a:cubicBezTo>
                    <a:pt x="1693" y="4258"/>
                    <a:pt x="1698" y="4233"/>
                    <a:pt x="1673" y="4214"/>
                  </a:cubicBezTo>
                  <a:cubicBezTo>
                    <a:pt x="1683" y="4198"/>
                    <a:pt x="1696" y="4183"/>
                    <a:pt x="1680" y="4157"/>
                  </a:cubicBezTo>
                  <a:cubicBezTo>
                    <a:pt x="1703" y="4145"/>
                    <a:pt x="1723" y="4140"/>
                    <a:pt x="1741" y="4138"/>
                  </a:cubicBezTo>
                  <a:cubicBezTo>
                    <a:pt x="1736" y="4160"/>
                    <a:pt x="1716" y="4164"/>
                    <a:pt x="1700" y="4167"/>
                  </a:cubicBezTo>
                  <a:cubicBezTo>
                    <a:pt x="1704" y="4190"/>
                    <a:pt x="1700" y="4181"/>
                    <a:pt x="1715" y="4203"/>
                  </a:cubicBezTo>
                  <a:cubicBezTo>
                    <a:pt x="1728" y="4198"/>
                    <a:pt x="1741" y="4192"/>
                    <a:pt x="1754" y="4187"/>
                  </a:cubicBezTo>
                  <a:cubicBezTo>
                    <a:pt x="1755" y="4206"/>
                    <a:pt x="1760" y="4220"/>
                    <a:pt x="1779" y="4227"/>
                  </a:cubicBezTo>
                  <a:cubicBezTo>
                    <a:pt x="1792" y="4210"/>
                    <a:pt x="1763" y="4184"/>
                    <a:pt x="1756" y="4173"/>
                  </a:cubicBezTo>
                  <a:cubicBezTo>
                    <a:pt x="1768" y="4168"/>
                    <a:pt x="1766" y="4158"/>
                    <a:pt x="1779" y="4154"/>
                  </a:cubicBezTo>
                  <a:cubicBezTo>
                    <a:pt x="1799" y="4163"/>
                    <a:pt x="1784" y="4183"/>
                    <a:pt x="1801" y="4206"/>
                  </a:cubicBezTo>
                  <a:cubicBezTo>
                    <a:pt x="1820" y="4228"/>
                    <a:pt x="1854" y="4172"/>
                    <a:pt x="1870" y="4223"/>
                  </a:cubicBezTo>
                  <a:cubicBezTo>
                    <a:pt x="1897" y="4196"/>
                    <a:pt x="1910" y="4225"/>
                    <a:pt x="1936" y="4233"/>
                  </a:cubicBezTo>
                  <a:cubicBezTo>
                    <a:pt x="1955" y="4223"/>
                    <a:pt x="1936" y="4201"/>
                    <a:pt x="1922" y="4201"/>
                  </a:cubicBezTo>
                  <a:cubicBezTo>
                    <a:pt x="1928" y="4178"/>
                    <a:pt x="1960" y="4203"/>
                    <a:pt x="1968" y="4220"/>
                  </a:cubicBezTo>
                  <a:cubicBezTo>
                    <a:pt x="1955" y="4222"/>
                    <a:pt x="1947" y="4234"/>
                    <a:pt x="1958" y="4232"/>
                  </a:cubicBezTo>
                  <a:cubicBezTo>
                    <a:pt x="1944" y="4241"/>
                    <a:pt x="1917" y="4270"/>
                    <a:pt x="1900" y="4241"/>
                  </a:cubicBezTo>
                  <a:cubicBezTo>
                    <a:pt x="1888" y="4262"/>
                    <a:pt x="1888" y="4290"/>
                    <a:pt x="1877" y="4312"/>
                  </a:cubicBezTo>
                  <a:cubicBezTo>
                    <a:pt x="1907" y="4322"/>
                    <a:pt x="1931" y="4261"/>
                    <a:pt x="1968" y="4274"/>
                  </a:cubicBezTo>
                  <a:cubicBezTo>
                    <a:pt x="1948" y="4318"/>
                    <a:pt x="1882" y="4315"/>
                    <a:pt x="1842" y="4358"/>
                  </a:cubicBezTo>
                  <a:close/>
                  <a:moveTo>
                    <a:pt x="1559" y="4162"/>
                  </a:moveTo>
                  <a:cubicBezTo>
                    <a:pt x="1563" y="4136"/>
                    <a:pt x="1604" y="4126"/>
                    <a:pt x="1573" y="4087"/>
                  </a:cubicBezTo>
                  <a:cubicBezTo>
                    <a:pt x="1609" y="4081"/>
                    <a:pt x="1594" y="4126"/>
                    <a:pt x="1618" y="4137"/>
                  </a:cubicBezTo>
                  <a:cubicBezTo>
                    <a:pt x="1585" y="4144"/>
                    <a:pt x="1589" y="4182"/>
                    <a:pt x="1559" y="4162"/>
                  </a:cubicBezTo>
                  <a:close/>
                  <a:moveTo>
                    <a:pt x="1611" y="4286"/>
                  </a:moveTo>
                  <a:cubicBezTo>
                    <a:pt x="1579" y="4326"/>
                    <a:pt x="1577" y="4263"/>
                    <a:pt x="1550" y="4250"/>
                  </a:cubicBezTo>
                  <a:cubicBezTo>
                    <a:pt x="1530" y="4257"/>
                    <a:pt x="1536" y="4274"/>
                    <a:pt x="1516" y="4280"/>
                  </a:cubicBezTo>
                  <a:cubicBezTo>
                    <a:pt x="1506" y="4251"/>
                    <a:pt x="1556" y="4241"/>
                    <a:pt x="1558" y="4232"/>
                  </a:cubicBezTo>
                  <a:cubicBezTo>
                    <a:pt x="1579" y="4224"/>
                    <a:pt x="1581" y="4263"/>
                    <a:pt x="1604" y="4251"/>
                  </a:cubicBezTo>
                  <a:cubicBezTo>
                    <a:pt x="1605" y="4259"/>
                    <a:pt x="1588" y="4286"/>
                    <a:pt x="1611" y="4286"/>
                  </a:cubicBezTo>
                  <a:close/>
                  <a:moveTo>
                    <a:pt x="1484" y="4240"/>
                  </a:moveTo>
                  <a:cubicBezTo>
                    <a:pt x="1483" y="4220"/>
                    <a:pt x="1508" y="4204"/>
                    <a:pt x="1474" y="4198"/>
                  </a:cubicBezTo>
                  <a:cubicBezTo>
                    <a:pt x="1482" y="4185"/>
                    <a:pt x="1519" y="4184"/>
                    <a:pt x="1536" y="4164"/>
                  </a:cubicBezTo>
                  <a:cubicBezTo>
                    <a:pt x="1543" y="4199"/>
                    <a:pt x="1499" y="4190"/>
                    <a:pt x="1517" y="4226"/>
                  </a:cubicBezTo>
                  <a:cubicBezTo>
                    <a:pt x="1499" y="4219"/>
                    <a:pt x="1500" y="4232"/>
                    <a:pt x="1484" y="4240"/>
                  </a:cubicBezTo>
                  <a:close/>
                  <a:moveTo>
                    <a:pt x="1433" y="4246"/>
                  </a:moveTo>
                  <a:cubicBezTo>
                    <a:pt x="1420" y="4230"/>
                    <a:pt x="1440" y="4227"/>
                    <a:pt x="1435" y="4214"/>
                  </a:cubicBezTo>
                  <a:cubicBezTo>
                    <a:pt x="1447" y="4210"/>
                    <a:pt x="1448" y="4234"/>
                    <a:pt x="1463" y="4226"/>
                  </a:cubicBezTo>
                  <a:cubicBezTo>
                    <a:pt x="1469" y="4225"/>
                    <a:pt x="1468" y="4221"/>
                    <a:pt x="1466" y="4216"/>
                  </a:cubicBezTo>
                  <a:cubicBezTo>
                    <a:pt x="1466" y="4205"/>
                    <a:pt x="1473" y="4213"/>
                    <a:pt x="1476" y="4220"/>
                  </a:cubicBezTo>
                  <a:cubicBezTo>
                    <a:pt x="1471" y="4233"/>
                    <a:pt x="1450" y="4239"/>
                    <a:pt x="1433" y="4246"/>
                  </a:cubicBezTo>
                  <a:close/>
                  <a:moveTo>
                    <a:pt x="1390" y="4164"/>
                  </a:moveTo>
                  <a:cubicBezTo>
                    <a:pt x="1376" y="4159"/>
                    <a:pt x="1364" y="4148"/>
                    <a:pt x="1343" y="4161"/>
                  </a:cubicBezTo>
                  <a:cubicBezTo>
                    <a:pt x="1344" y="4137"/>
                    <a:pt x="1369" y="4142"/>
                    <a:pt x="1388" y="4142"/>
                  </a:cubicBezTo>
                  <a:cubicBezTo>
                    <a:pt x="1387" y="4148"/>
                    <a:pt x="1386" y="4155"/>
                    <a:pt x="1390" y="4164"/>
                  </a:cubicBezTo>
                  <a:close/>
                  <a:moveTo>
                    <a:pt x="1366" y="4051"/>
                  </a:moveTo>
                  <a:cubicBezTo>
                    <a:pt x="1360" y="4034"/>
                    <a:pt x="1347" y="4035"/>
                    <a:pt x="1335" y="4033"/>
                  </a:cubicBezTo>
                  <a:cubicBezTo>
                    <a:pt x="1342" y="4017"/>
                    <a:pt x="1353" y="3984"/>
                    <a:pt x="1379" y="3992"/>
                  </a:cubicBezTo>
                  <a:cubicBezTo>
                    <a:pt x="1387" y="4007"/>
                    <a:pt x="1362" y="4040"/>
                    <a:pt x="1399" y="4022"/>
                  </a:cubicBezTo>
                  <a:cubicBezTo>
                    <a:pt x="1393" y="4042"/>
                    <a:pt x="1394" y="4066"/>
                    <a:pt x="1398" y="4091"/>
                  </a:cubicBezTo>
                  <a:cubicBezTo>
                    <a:pt x="1367" y="4082"/>
                    <a:pt x="1326" y="4098"/>
                    <a:pt x="1293" y="4097"/>
                  </a:cubicBezTo>
                  <a:cubicBezTo>
                    <a:pt x="1305" y="4077"/>
                    <a:pt x="1349" y="4070"/>
                    <a:pt x="1366" y="4051"/>
                  </a:cubicBezTo>
                  <a:close/>
                  <a:moveTo>
                    <a:pt x="1381" y="4106"/>
                  </a:moveTo>
                  <a:cubicBezTo>
                    <a:pt x="1412" y="4090"/>
                    <a:pt x="1441" y="4118"/>
                    <a:pt x="1427" y="4141"/>
                  </a:cubicBezTo>
                  <a:cubicBezTo>
                    <a:pt x="1414" y="4123"/>
                    <a:pt x="1389" y="4135"/>
                    <a:pt x="1381" y="4106"/>
                  </a:cubicBezTo>
                  <a:close/>
                  <a:moveTo>
                    <a:pt x="1452" y="4146"/>
                  </a:moveTo>
                  <a:cubicBezTo>
                    <a:pt x="1463" y="4164"/>
                    <a:pt x="1436" y="4168"/>
                    <a:pt x="1427" y="4179"/>
                  </a:cubicBezTo>
                  <a:cubicBezTo>
                    <a:pt x="1419" y="4161"/>
                    <a:pt x="1435" y="4153"/>
                    <a:pt x="1452" y="4146"/>
                  </a:cubicBezTo>
                  <a:close/>
                  <a:moveTo>
                    <a:pt x="1248" y="3991"/>
                  </a:moveTo>
                  <a:cubicBezTo>
                    <a:pt x="1261" y="3985"/>
                    <a:pt x="1274" y="3980"/>
                    <a:pt x="1287" y="3974"/>
                  </a:cubicBezTo>
                  <a:cubicBezTo>
                    <a:pt x="1294" y="3962"/>
                    <a:pt x="1275" y="3948"/>
                    <a:pt x="1260" y="3948"/>
                  </a:cubicBezTo>
                  <a:cubicBezTo>
                    <a:pt x="1256" y="3928"/>
                    <a:pt x="1287" y="3923"/>
                    <a:pt x="1298" y="3910"/>
                  </a:cubicBezTo>
                  <a:cubicBezTo>
                    <a:pt x="1290" y="3935"/>
                    <a:pt x="1320" y="3954"/>
                    <a:pt x="1340" y="3954"/>
                  </a:cubicBezTo>
                  <a:cubicBezTo>
                    <a:pt x="1367" y="3951"/>
                    <a:pt x="1352" y="3930"/>
                    <a:pt x="1373" y="3924"/>
                  </a:cubicBezTo>
                  <a:cubicBezTo>
                    <a:pt x="1354" y="3909"/>
                    <a:pt x="1338" y="3888"/>
                    <a:pt x="1305" y="3907"/>
                  </a:cubicBezTo>
                  <a:cubicBezTo>
                    <a:pt x="1319" y="3869"/>
                    <a:pt x="1363" y="3896"/>
                    <a:pt x="1373" y="3865"/>
                  </a:cubicBezTo>
                  <a:cubicBezTo>
                    <a:pt x="1374" y="3879"/>
                    <a:pt x="1391" y="3889"/>
                    <a:pt x="1401" y="3898"/>
                  </a:cubicBezTo>
                  <a:cubicBezTo>
                    <a:pt x="1419" y="3874"/>
                    <a:pt x="1422" y="3900"/>
                    <a:pt x="1449" y="3885"/>
                  </a:cubicBezTo>
                  <a:cubicBezTo>
                    <a:pt x="1434" y="3916"/>
                    <a:pt x="1376" y="3909"/>
                    <a:pt x="1397" y="3961"/>
                  </a:cubicBezTo>
                  <a:cubicBezTo>
                    <a:pt x="1363" y="3952"/>
                    <a:pt x="1332" y="3987"/>
                    <a:pt x="1294" y="3972"/>
                  </a:cubicBezTo>
                  <a:cubicBezTo>
                    <a:pt x="1299" y="3985"/>
                    <a:pt x="1255" y="4016"/>
                    <a:pt x="1248" y="3991"/>
                  </a:cubicBezTo>
                  <a:close/>
                  <a:moveTo>
                    <a:pt x="1142" y="3760"/>
                  </a:moveTo>
                  <a:cubicBezTo>
                    <a:pt x="1158" y="3756"/>
                    <a:pt x="1166" y="3748"/>
                    <a:pt x="1163" y="3736"/>
                  </a:cubicBezTo>
                  <a:cubicBezTo>
                    <a:pt x="1184" y="3734"/>
                    <a:pt x="1174" y="3743"/>
                    <a:pt x="1180" y="3760"/>
                  </a:cubicBezTo>
                  <a:cubicBezTo>
                    <a:pt x="1159" y="3768"/>
                    <a:pt x="1155" y="3788"/>
                    <a:pt x="1142" y="3760"/>
                  </a:cubicBezTo>
                  <a:close/>
                  <a:moveTo>
                    <a:pt x="1090" y="3729"/>
                  </a:moveTo>
                  <a:cubicBezTo>
                    <a:pt x="1113" y="3713"/>
                    <a:pt x="1115" y="3748"/>
                    <a:pt x="1134" y="3741"/>
                  </a:cubicBezTo>
                  <a:cubicBezTo>
                    <a:pt x="1129" y="3766"/>
                    <a:pt x="1079" y="3747"/>
                    <a:pt x="1090" y="3729"/>
                  </a:cubicBezTo>
                  <a:close/>
                  <a:moveTo>
                    <a:pt x="1250" y="4161"/>
                  </a:moveTo>
                  <a:cubicBezTo>
                    <a:pt x="1245" y="4140"/>
                    <a:pt x="1221" y="4154"/>
                    <a:pt x="1230" y="4132"/>
                  </a:cubicBezTo>
                  <a:cubicBezTo>
                    <a:pt x="1259" y="4140"/>
                    <a:pt x="1329" y="4137"/>
                    <a:pt x="1250" y="4161"/>
                  </a:cubicBezTo>
                  <a:close/>
                  <a:moveTo>
                    <a:pt x="1343" y="4361"/>
                  </a:moveTo>
                  <a:cubicBezTo>
                    <a:pt x="1314" y="4380"/>
                    <a:pt x="1340" y="4314"/>
                    <a:pt x="1317" y="4318"/>
                  </a:cubicBezTo>
                  <a:cubicBezTo>
                    <a:pt x="1321" y="4284"/>
                    <a:pt x="1356" y="4354"/>
                    <a:pt x="1343" y="4361"/>
                  </a:cubicBezTo>
                  <a:close/>
                  <a:moveTo>
                    <a:pt x="1195" y="4085"/>
                  </a:moveTo>
                  <a:cubicBezTo>
                    <a:pt x="1197" y="4132"/>
                    <a:pt x="1150" y="4124"/>
                    <a:pt x="1109" y="4137"/>
                  </a:cubicBezTo>
                  <a:cubicBezTo>
                    <a:pt x="1113" y="4120"/>
                    <a:pt x="1142" y="4114"/>
                    <a:pt x="1128" y="4090"/>
                  </a:cubicBezTo>
                  <a:cubicBezTo>
                    <a:pt x="1170" y="4081"/>
                    <a:pt x="1176" y="4071"/>
                    <a:pt x="1219" y="4051"/>
                  </a:cubicBezTo>
                  <a:cubicBezTo>
                    <a:pt x="1246" y="4070"/>
                    <a:pt x="1212" y="4121"/>
                    <a:pt x="1264" y="4102"/>
                  </a:cubicBezTo>
                  <a:cubicBezTo>
                    <a:pt x="1271" y="4116"/>
                    <a:pt x="1242" y="4115"/>
                    <a:pt x="1234" y="4122"/>
                  </a:cubicBezTo>
                  <a:cubicBezTo>
                    <a:pt x="1224" y="4103"/>
                    <a:pt x="1203" y="4109"/>
                    <a:pt x="1195" y="4085"/>
                  </a:cubicBezTo>
                  <a:close/>
                  <a:moveTo>
                    <a:pt x="1080" y="3741"/>
                  </a:moveTo>
                  <a:cubicBezTo>
                    <a:pt x="1076" y="3762"/>
                    <a:pt x="1056" y="3778"/>
                    <a:pt x="1023" y="3788"/>
                  </a:cubicBezTo>
                  <a:cubicBezTo>
                    <a:pt x="1041" y="3763"/>
                    <a:pt x="1054" y="3766"/>
                    <a:pt x="1080" y="3741"/>
                  </a:cubicBezTo>
                  <a:close/>
                  <a:moveTo>
                    <a:pt x="993" y="3662"/>
                  </a:moveTo>
                  <a:cubicBezTo>
                    <a:pt x="999" y="3678"/>
                    <a:pt x="1005" y="3694"/>
                    <a:pt x="1016" y="3699"/>
                  </a:cubicBezTo>
                  <a:cubicBezTo>
                    <a:pt x="1028" y="3689"/>
                    <a:pt x="1020" y="3673"/>
                    <a:pt x="1039" y="3681"/>
                  </a:cubicBezTo>
                  <a:cubicBezTo>
                    <a:pt x="1059" y="3700"/>
                    <a:pt x="1019" y="3694"/>
                    <a:pt x="1028" y="3709"/>
                  </a:cubicBezTo>
                  <a:cubicBezTo>
                    <a:pt x="1002" y="3711"/>
                    <a:pt x="994" y="3668"/>
                    <a:pt x="963" y="3682"/>
                  </a:cubicBezTo>
                  <a:cubicBezTo>
                    <a:pt x="956" y="3669"/>
                    <a:pt x="985" y="3670"/>
                    <a:pt x="993" y="3662"/>
                  </a:cubicBezTo>
                  <a:close/>
                  <a:moveTo>
                    <a:pt x="1109" y="3628"/>
                  </a:moveTo>
                  <a:cubicBezTo>
                    <a:pt x="1069" y="3638"/>
                    <a:pt x="1054" y="3607"/>
                    <a:pt x="1016" y="3645"/>
                  </a:cubicBezTo>
                  <a:cubicBezTo>
                    <a:pt x="1016" y="3601"/>
                    <a:pt x="1092" y="3596"/>
                    <a:pt x="1109" y="3628"/>
                  </a:cubicBezTo>
                  <a:close/>
                  <a:moveTo>
                    <a:pt x="1178" y="3699"/>
                  </a:moveTo>
                  <a:cubicBezTo>
                    <a:pt x="1186" y="3717"/>
                    <a:pt x="1149" y="3725"/>
                    <a:pt x="1142" y="3707"/>
                  </a:cubicBezTo>
                  <a:cubicBezTo>
                    <a:pt x="1157" y="3698"/>
                    <a:pt x="1168" y="3697"/>
                    <a:pt x="1178" y="3699"/>
                  </a:cubicBezTo>
                  <a:close/>
                  <a:moveTo>
                    <a:pt x="1375" y="3855"/>
                  </a:moveTo>
                  <a:cubicBezTo>
                    <a:pt x="1374" y="3858"/>
                    <a:pt x="1374" y="3862"/>
                    <a:pt x="1373" y="3865"/>
                  </a:cubicBezTo>
                  <a:cubicBezTo>
                    <a:pt x="1373" y="3861"/>
                    <a:pt x="1373" y="3858"/>
                    <a:pt x="1375" y="3855"/>
                  </a:cubicBezTo>
                  <a:close/>
                  <a:moveTo>
                    <a:pt x="1269" y="3861"/>
                  </a:moveTo>
                  <a:cubicBezTo>
                    <a:pt x="1306" y="3841"/>
                    <a:pt x="1291" y="3801"/>
                    <a:pt x="1282" y="3763"/>
                  </a:cubicBezTo>
                  <a:cubicBezTo>
                    <a:pt x="1300" y="3770"/>
                    <a:pt x="1292" y="3754"/>
                    <a:pt x="1315" y="3749"/>
                  </a:cubicBezTo>
                  <a:cubicBezTo>
                    <a:pt x="1342" y="3772"/>
                    <a:pt x="1356" y="3779"/>
                    <a:pt x="1371" y="3810"/>
                  </a:cubicBezTo>
                  <a:cubicBezTo>
                    <a:pt x="1336" y="3853"/>
                    <a:pt x="1250" y="3872"/>
                    <a:pt x="1223" y="3896"/>
                  </a:cubicBezTo>
                  <a:cubicBezTo>
                    <a:pt x="1219" y="3884"/>
                    <a:pt x="1228" y="3876"/>
                    <a:pt x="1243" y="3872"/>
                  </a:cubicBezTo>
                  <a:cubicBezTo>
                    <a:pt x="1234" y="3846"/>
                    <a:pt x="1203" y="3872"/>
                    <a:pt x="1194" y="3846"/>
                  </a:cubicBezTo>
                  <a:cubicBezTo>
                    <a:pt x="1224" y="3840"/>
                    <a:pt x="1244" y="3858"/>
                    <a:pt x="1269" y="3861"/>
                  </a:cubicBezTo>
                  <a:close/>
                  <a:moveTo>
                    <a:pt x="1173" y="3578"/>
                  </a:moveTo>
                  <a:cubicBezTo>
                    <a:pt x="1187" y="3533"/>
                    <a:pt x="1254" y="3538"/>
                    <a:pt x="1291" y="3512"/>
                  </a:cubicBezTo>
                  <a:cubicBezTo>
                    <a:pt x="1329" y="3486"/>
                    <a:pt x="1334" y="3437"/>
                    <a:pt x="1373" y="3432"/>
                  </a:cubicBezTo>
                  <a:cubicBezTo>
                    <a:pt x="1363" y="3449"/>
                    <a:pt x="1355" y="3478"/>
                    <a:pt x="1389" y="3471"/>
                  </a:cubicBezTo>
                  <a:cubicBezTo>
                    <a:pt x="1388" y="3494"/>
                    <a:pt x="1377" y="3483"/>
                    <a:pt x="1356" y="3501"/>
                  </a:cubicBezTo>
                  <a:cubicBezTo>
                    <a:pt x="1351" y="3489"/>
                    <a:pt x="1344" y="3486"/>
                    <a:pt x="1334" y="3486"/>
                  </a:cubicBezTo>
                  <a:cubicBezTo>
                    <a:pt x="1323" y="3542"/>
                    <a:pt x="1253" y="3549"/>
                    <a:pt x="1222" y="3604"/>
                  </a:cubicBezTo>
                  <a:cubicBezTo>
                    <a:pt x="1227" y="3621"/>
                    <a:pt x="1256" y="3582"/>
                    <a:pt x="1257" y="3612"/>
                  </a:cubicBezTo>
                  <a:cubicBezTo>
                    <a:pt x="1220" y="3615"/>
                    <a:pt x="1220" y="3650"/>
                    <a:pt x="1201" y="3643"/>
                  </a:cubicBezTo>
                  <a:cubicBezTo>
                    <a:pt x="1213" y="3610"/>
                    <a:pt x="1211" y="3605"/>
                    <a:pt x="1224" y="3572"/>
                  </a:cubicBezTo>
                  <a:cubicBezTo>
                    <a:pt x="1211" y="3563"/>
                    <a:pt x="1188" y="3581"/>
                    <a:pt x="1173" y="3578"/>
                  </a:cubicBezTo>
                  <a:close/>
                  <a:moveTo>
                    <a:pt x="1222" y="3457"/>
                  </a:moveTo>
                  <a:cubicBezTo>
                    <a:pt x="1241" y="3464"/>
                    <a:pt x="1251" y="3480"/>
                    <a:pt x="1257" y="3504"/>
                  </a:cubicBezTo>
                  <a:cubicBezTo>
                    <a:pt x="1241" y="3512"/>
                    <a:pt x="1232" y="3502"/>
                    <a:pt x="1223" y="3495"/>
                  </a:cubicBezTo>
                  <a:cubicBezTo>
                    <a:pt x="1209" y="3477"/>
                    <a:pt x="1235" y="3475"/>
                    <a:pt x="1222" y="3457"/>
                  </a:cubicBezTo>
                  <a:close/>
                  <a:moveTo>
                    <a:pt x="1474" y="3435"/>
                  </a:moveTo>
                  <a:cubicBezTo>
                    <a:pt x="1504" y="3430"/>
                    <a:pt x="1513" y="3447"/>
                    <a:pt x="1524" y="3460"/>
                  </a:cubicBezTo>
                  <a:cubicBezTo>
                    <a:pt x="1522" y="3488"/>
                    <a:pt x="1503" y="3449"/>
                    <a:pt x="1492" y="3458"/>
                  </a:cubicBezTo>
                  <a:cubicBezTo>
                    <a:pt x="1488" y="3464"/>
                    <a:pt x="1484" y="3470"/>
                    <a:pt x="1475" y="3473"/>
                  </a:cubicBezTo>
                  <a:cubicBezTo>
                    <a:pt x="1481" y="3477"/>
                    <a:pt x="1486" y="3481"/>
                    <a:pt x="1490" y="3490"/>
                  </a:cubicBezTo>
                  <a:cubicBezTo>
                    <a:pt x="1459" y="3470"/>
                    <a:pt x="1438" y="3521"/>
                    <a:pt x="1410" y="3501"/>
                  </a:cubicBezTo>
                  <a:cubicBezTo>
                    <a:pt x="1398" y="3523"/>
                    <a:pt x="1397" y="3515"/>
                    <a:pt x="1376" y="3531"/>
                  </a:cubicBezTo>
                  <a:cubicBezTo>
                    <a:pt x="1387" y="3500"/>
                    <a:pt x="1406" y="3500"/>
                    <a:pt x="1433" y="3483"/>
                  </a:cubicBezTo>
                  <a:cubicBezTo>
                    <a:pt x="1427" y="3472"/>
                    <a:pt x="1416" y="3473"/>
                    <a:pt x="1401" y="3481"/>
                  </a:cubicBezTo>
                  <a:cubicBezTo>
                    <a:pt x="1416" y="3451"/>
                    <a:pt x="1494" y="3480"/>
                    <a:pt x="1474" y="3435"/>
                  </a:cubicBezTo>
                  <a:close/>
                  <a:moveTo>
                    <a:pt x="1532" y="3534"/>
                  </a:moveTo>
                  <a:cubicBezTo>
                    <a:pt x="1505" y="3524"/>
                    <a:pt x="1499" y="3552"/>
                    <a:pt x="1482" y="3563"/>
                  </a:cubicBezTo>
                  <a:cubicBezTo>
                    <a:pt x="1488" y="3571"/>
                    <a:pt x="1501" y="3561"/>
                    <a:pt x="1511" y="3558"/>
                  </a:cubicBezTo>
                  <a:cubicBezTo>
                    <a:pt x="1514" y="3591"/>
                    <a:pt x="1477" y="3574"/>
                    <a:pt x="1466" y="3562"/>
                  </a:cubicBezTo>
                  <a:cubicBezTo>
                    <a:pt x="1446" y="3581"/>
                    <a:pt x="1396" y="3602"/>
                    <a:pt x="1433" y="3629"/>
                  </a:cubicBezTo>
                  <a:cubicBezTo>
                    <a:pt x="1409" y="3650"/>
                    <a:pt x="1409" y="3610"/>
                    <a:pt x="1386" y="3627"/>
                  </a:cubicBezTo>
                  <a:cubicBezTo>
                    <a:pt x="1412" y="3577"/>
                    <a:pt x="1479" y="3527"/>
                    <a:pt x="1514" y="3510"/>
                  </a:cubicBezTo>
                  <a:cubicBezTo>
                    <a:pt x="1509" y="3494"/>
                    <a:pt x="1535" y="3511"/>
                    <a:pt x="1543" y="3506"/>
                  </a:cubicBezTo>
                  <a:cubicBezTo>
                    <a:pt x="1552" y="3521"/>
                    <a:pt x="1512" y="3515"/>
                    <a:pt x="1532" y="3534"/>
                  </a:cubicBezTo>
                  <a:close/>
                  <a:moveTo>
                    <a:pt x="1589" y="3579"/>
                  </a:moveTo>
                  <a:cubicBezTo>
                    <a:pt x="1589" y="3596"/>
                    <a:pt x="1576" y="3622"/>
                    <a:pt x="1558" y="3615"/>
                  </a:cubicBezTo>
                  <a:cubicBezTo>
                    <a:pt x="1551" y="3596"/>
                    <a:pt x="1572" y="3574"/>
                    <a:pt x="1538" y="3585"/>
                  </a:cubicBezTo>
                  <a:cubicBezTo>
                    <a:pt x="1536" y="3575"/>
                    <a:pt x="1554" y="3546"/>
                    <a:pt x="1537" y="3547"/>
                  </a:cubicBezTo>
                  <a:cubicBezTo>
                    <a:pt x="1561" y="3513"/>
                    <a:pt x="1553" y="3595"/>
                    <a:pt x="1589" y="3579"/>
                  </a:cubicBezTo>
                  <a:close/>
                  <a:moveTo>
                    <a:pt x="1479" y="3610"/>
                  </a:moveTo>
                  <a:cubicBezTo>
                    <a:pt x="1492" y="3615"/>
                    <a:pt x="1507" y="3636"/>
                    <a:pt x="1502" y="3646"/>
                  </a:cubicBezTo>
                  <a:cubicBezTo>
                    <a:pt x="1476" y="3648"/>
                    <a:pt x="1475" y="3632"/>
                    <a:pt x="1479" y="3610"/>
                  </a:cubicBezTo>
                  <a:close/>
                  <a:moveTo>
                    <a:pt x="1478" y="3942"/>
                  </a:moveTo>
                  <a:cubicBezTo>
                    <a:pt x="1463" y="3951"/>
                    <a:pt x="1456" y="3963"/>
                    <a:pt x="1433" y="3969"/>
                  </a:cubicBezTo>
                  <a:cubicBezTo>
                    <a:pt x="1431" y="3961"/>
                    <a:pt x="1441" y="3959"/>
                    <a:pt x="1449" y="3954"/>
                  </a:cubicBezTo>
                  <a:cubicBezTo>
                    <a:pt x="1446" y="3948"/>
                    <a:pt x="1443" y="3941"/>
                    <a:pt x="1440" y="3935"/>
                  </a:cubicBezTo>
                  <a:cubicBezTo>
                    <a:pt x="1464" y="3922"/>
                    <a:pt x="1472" y="3924"/>
                    <a:pt x="1478" y="3942"/>
                  </a:cubicBezTo>
                  <a:close/>
                  <a:moveTo>
                    <a:pt x="1439" y="3789"/>
                  </a:moveTo>
                  <a:cubicBezTo>
                    <a:pt x="1457" y="3785"/>
                    <a:pt x="1457" y="3817"/>
                    <a:pt x="1435" y="3814"/>
                  </a:cubicBezTo>
                  <a:cubicBezTo>
                    <a:pt x="1449" y="3847"/>
                    <a:pt x="1461" y="3807"/>
                    <a:pt x="1488" y="3814"/>
                  </a:cubicBezTo>
                  <a:cubicBezTo>
                    <a:pt x="1481" y="3844"/>
                    <a:pt x="1484" y="3844"/>
                    <a:pt x="1513" y="3835"/>
                  </a:cubicBezTo>
                  <a:cubicBezTo>
                    <a:pt x="1514" y="3856"/>
                    <a:pt x="1517" y="3865"/>
                    <a:pt x="1532" y="3881"/>
                  </a:cubicBezTo>
                  <a:cubicBezTo>
                    <a:pt x="1524" y="3883"/>
                    <a:pt x="1521" y="3887"/>
                    <a:pt x="1522" y="3892"/>
                  </a:cubicBezTo>
                  <a:cubicBezTo>
                    <a:pt x="1504" y="3889"/>
                    <a:pt x="1519" y="3867"/>
                    <a:pt x="1499" y="3856"/>
                  </a:cubicBezTo>
                  <a:cubicBezTo>
                    <a:pt x="1488" y="3865"/>
                    <a:pt x="1473" y="3871"/>
                    <a:pt x="1471" y="3883"/>
                  </a:cubicBezTo>
                  <a:cubicBezTo>
                    <a:pt x="1451" y="3884"/>
                    <a:pt x="1468" y="3857"/>
                    <a:pt x="1464" y="3848"/>
                  </a:cubicBezTo>
                  <a:cubicBezTo>
                    <a:pt x="1457" y="3834"/>
                    <a:pt x="1435" y="3857"/>
                    <a:pt x="1422" y="3858"/>
                  </a:cubicBezTo>
                  <a:cubicBezTo>
                    <a:pt x="1414" y="3855"/>
                    <a:pt x="1411" y="3842"/>
                    <a:pt x="1401" y="3843"/>
                  </a:cubicBezTo>
                  <a:cubicBezTo>
                    <a:pt x="1406" y="3822"/>
                    <a:pt x="1428" y="3808"/>
                    <a:pt x="1439" y="3789"/>
                  </a:cubicBezTo>
                  <a:close/>
                  <a:moveTo>
                    <a:pt x="1297" y="3618"/>
                  </a:moveTo>
                  <a:cubicBezTo>
                    <a:pt x="1305" y="3583"/>
                    <a:pt x="1341" y="3560"/>
                    <a:pt x="1370" y="3533"/>
                  </a:cubicBezTo>
                  <a:cubicBezTo>
                    <a:pt x="1379" y="3575"/>
                    <a:pt x="1314" y="3587"/>
                    <a:pt x="1297" y="3618"/>
                  </a:cubicBezTo>
                  <a:close/>
                  <a:moveTo>
                    <a:pt x="1463" y="3717"/>
                  </a:moveTo>
                  <a:cubicBezTo>
                    <a:pt x="1473" y="3741"/>
                    <a:pt x="1494" y="3739"/>
                    <a:pt x="1508" y="3752"/>
                  </a:cubicBezTo>
                  <a:cubicBezTo>
                    <a:pt x="1499" y="3764"/>
                    <a:pt x="1476" y="3766"/>
                    <a:pt x="1452" y="3783"/>
                  </a:cubicBezTo>
                  <a:cubicBezTo>
                    <a:pt x="1448" y="3769"/>
                    <a:pt x="1474" y="3767"/>
                    <a:pt x="1470" y="3753"/>
                  </a:cubicBezTo>
                  <a:cubicBezTo>
                    <a:pt x="1453" y="3742"/>
                    <a:pt x="1419" y="3771"/>
                    <a:pt x="1396" y="3776"/>
                  </a:cubicBezTo>
                  <a:cubicBezTo>
                    <a:pt x="1389" y="3765"/>
                    <a:pt x="1382" y="3756"/>
                    <a:pt x="1371" y="3756"/>
                  </a:cubicBezTo>
                  <a:cubicBezTo>
                    <a:pt x="1370" y="3744"/>
                    <a:pt x="1390" y="3742"/>
                    <a:pt x="1373" y="3724"/>
                  </a:cubicBezTo>
                  <a:cubicBezTo>
                    <a:pt x="1397" y="3714"/>
                    <a:pt x="1418" y="3734"/>
                    <a:pt x="1400" y="3751"/>
                  </a:cubicBezTo>
                  <a:cubicBezTo>
                    <a:pt x="1412" y="3747"/>
                    <a:pt x="1439" y="3735"/>
                    <a:pt x="1463" y="3717"/>
                  </a:cubicBezTo>
                  <a:close/>
                  <a:moveTo>
                    <a:pt x="1842" y="4165"/>
                  </a:moveTo>
                  <a:cubicBezTo>
                    <a:pt x="1855" y="4200"/>
                    <a:pt x="1822" y="4182"/>
                    <a:pt x="1805" y="4188"/>
                  </a:cubicBezTo>
                  <a:cubicBezTo>
                    <a:pt x="1801" y="4177"/>
                    <a:pt x="1796" y="4167"/>
                    <a:pt x="1792" y="4156"/>
                  </a:cubicBezTo>
                  <a:cubicBezTo>
                    <a:pt x="1817" y="4148"/>
                    <a:pt x="1799" y="4198"/>
                    <a:pt x="1842" y="4165"/>
                  </a:cubicBezTo>
                  <a:close/>
                  <a:moveTo>
                    <a:pt x="1627" y="3740"/>
                  </a:moveTo>
                  <a:cubicBezTo>
                    <a:pt x="1622" y="3774"/>
                    <a:pt x="1582" y="3760"/>
                    <a:pt x="1551" y="3780"/>
                  </a:cubicBezTo>
                  <a:cubicBezTo>
                    <a:pt x="1561" y="3804"/>
                    <a:pt x="1577" y="3813"/>
                    <a:pt x="1597" y="3815"/>
                  </a:cubicBezTo>
                  <a:cubicBezTo>
                    <a:pt x="1606" y="3798"/>
                    <a:pt x="1629" y="3774"/>
                    <a:pt x="1663" y="3771"/>
                  </a:cubicBezTo>
                  <a:cubicBezTo>
                    <a:pt x="1649" y="3798"/>
                    <a:pt x="1611" y="3796"/>
                    <a:pt x="1614" y="3838"/>
                  </a:cubicBezTo>
                  <a:cubicBezTo>
                    <a:pt x="1642" y="3837"/>
                    <a:pt x="1661" y="3820"/>
                    <a:pt x="1702" y="3809"/>
                  </a:cubicBezTo>
                  <a:cubicBezTo>
                    <a:pt x="1707" y="3829"/>
                    <a:pt x="1680" y="3836"/>
                    <a:pt x="1683" y="3855"/>
                  </a:cubicBezTo>
                  <a:cubicBezTo>
                    <a:pt x="1671" y="3859"/>
                    <a:pt x="1670" y="3835"/>
                    <a:pt x="1659" y="3835"/>
                  </a:cubicBezTo>
                  <a:cubicBezTo>
                    <a:pt x="1614" y="3843"/>
                    <a:pt x="1628" y="3876"/>
                    <a:pt x="1589" y="3887"/>
                  </a:cubicBezTo>
                  <a:cubicBezTo>
                    <a:pt x="1614" y="3957"/>
                    <a:pt x="1670" y="3852"/>
                    <a:pt x="1708" y="3860"/>
                  </a:cubicBezTo>
                  <a:cubicBezTo>
                    <a:pt x="1713" y="3876"/>
                    <a:pt x="1712" y="3890"/>
                    <a:pt x="1712" y="3905"/>
                  </a:cubicBezTo>
                  <a:cubicBezTo>
                    <a:pt x="1698" y="3908"/>
                    <a:pt x="1689" y="3899"/>
                    <a:pt x="1677" y="3896"/>
                  </a:cubicBezTo>
                  <a:cubicBezTo>
                    <a:pt x="1658" y="3910"/>
                    <a:pt x="1660" y="3932"/>
                    <a:pt x="1645" y="3948"/>
                  </a:cubicBezTo>
                  <a:cubicBezTo>
                    <a:pt x="1627" y="3961"/>
                    <a:pt x="1621" y="3945"/>
                    <a:pt x="1603" y="3958"/>
                  </a:cubicBezTo>
                  <a:cubicBezTo>
                    <a:pt x="1594" y="3942"/>
                    <a:pt x="1643" y="3949"/>
                    <a:pt x="1621" y="3927"/>
                  </a:cubicBezTo>
                  <a:cubicBezTo>
                    <a:pt x="1610" y="3907"/>
                    <a:pt x="1600" y="3957"/>
                    <a:pt x="1586" y="3935"/>
                  </a:cubicBezTo>
                  <a:cubicBezTo>
                    <a:pt x="1566" y="3945"/>
                    <a:pt x="1589" y="3972"/>
                    <a:pt x="1595" y="3993"/>
                  </a:cubicBezTo>
                  <a:cubicBezTo>
                    <a:pt x="1663" y="3954"/>
                    <a:pt x="1717" y="3955"/>
                    <a:pt x="1768" y="3927"/>
                  </a:cubicBezTo>
                  <a:cubicBezTo>
                    <a:pt x="1784" y="3948"/>
                    <a:pt x="1746" y="3947"/>
                    <a:pt x="1734" y="3957"/>
                  </a:cubicBezTo>
                  <a:cubicBezTo>
                    <a:pt x="1737" y="3979"/>
                    <a:pt x="1755" y="3957"/>
                    <a:pt x="1761" y="3984"/>
                  </a:cubicBezTo>
                  <a:cubicBezTo>
                    <a:pt x="1739" y="3993"/>
                    <a:pt x="1717" y="4002"/>
                    <a:pt x="1695" y="4011"/>
                  </a:cubicBezTo>
                  <a:cubicBezTo>
                    <a:pt x="1705" y="4055"/>
                    <a:pt x="1734" y="4024"/>
                    <a:pt x="1755" y="4025"/>
                  </a:cubicBezTo>
                  <a:cubicBezTo>
                    <a:pt x="1772" y="4008"/>
                    <a:pt x="1785" y="3973"/>
                    <a:pt x="1814" y="4000"/>
                  </a:cubicBezTo>
                  <a:cubicBezTo>
                    <a:pt x="1787" y="4009"/>
                    <a:pt x="1782" y="4027"/>
                    <a:pt x="1751" y="4034"/>
                  </a:cubicBezTo>
                  <a:cubicBezTo>
                    <a:pt x="1735" y="4042"/>
                    <a:pt x="1751" y="4062"/>
                    <a:pt x="1745" y="4074"/>
                  </a:cubicBezTo>
                  <a:cubicBezTo>
                    <a:pt x="1772" y="4087"/>
                    <a:pt x="1764" y="4106"/>
                    <a:pt x="1783" y="4127"/>
                  </a:cubicBezTo>
                  <a:cubicBezTo>
                    <a:pt x="1774" y="4131"/>
                    <a:pt x="1765" y="4134"/>
                    <a:pt x="1757" y="4138"/>
                  </a:cubicBezTo>
                  <a:cubicBezTo>
                    <a:pt x="1756" y="4129"/>
                    <a:pt x="1775" y="4124"/>
                    <a:pt x="1759" y="4107"/>
                  </a:cubicBezTo>
                  <a:cubicBezTo>
                    <a:pt x="1729" y="4103"/>
                    <a:pt x="1687" y="4129"/>
                    <a:pt x="1669" y="4130"/>
                  </a:cubicBezTo>
                  <a:cubicBezTo>
                    <a:pt x="1661" y="4108"/>
                    <a:pt x="1666" y="4082"/>
                    <a:pt x="1636" y="4090"/>
                  </a:cubicBezTo>
                  <a:cubicBezTo>
                    <a:pt x="1645" y="4079"/>
                    <a:pt x="1637" y="4062"/>
                    <a:pt x="1661" y="4057"/>
                  </a:cubicBezTo>
                  <a:cubicBezTo>
                    <a:pt x="1643" y="4003"/>
                    <a:pt x="1579" y="4076"/>
                    <a:pt x="1577" y="4077"/>
                  </a:cubicBezTo>
                  <a:cubicBezTo>
                    <a:pt x="1566" y="4081"/>
                    <a:pt x="1571" y="4047"/>
                    <a:pt x="1585" y="4043"/>
                  </a:cubicBezTo>
                  <a:cubicBezTo>
                    <a:pt x="1557" y="4020"/>
                    <a:pt x="1562" y="3993"/>
                    <a:pt x="1533" y="3973"/>
                  </a:cubicBezTo>
                  <a:cubicBezTo>
                    <a:pt x="1507" y="3987"/>
                    <a:pt x="1508" y="4018"/>
                    <a:pt x="1528" y="4036"/>
                  </a:cubicBezTo>
                  <a:cubicBezTo>
                    <a:pt x="1479" y="4051"/>
                    <a:pt x="1478" y="4054"/>
                    <a:pt x="1437" y="4075"/>
                  </a:cubicBezTo>
                  <a:cubicBezTo>
                    <a:pt x="1438" y="4060"/>
                    <a:pt x="1474" y="4010"/>
                    <a:pt x="1435" y="4014"/>
                  </a:cubicBezTo>
                  <a:cubicBezTo>
                    <a:pt x="1437" y="3974"/>
                    <a:pt x="1486" y="3998"/>
                    <a:pt x="1502" y="4009"/>
                  </a:cubicBezTo>
                  <a:cubicBezTo>
                    <a:pt x="1490" y="3982"/>
                    <a:pt x="1502" y="3971"/>
                    <a:pt x="1531" y="3950"/>
                  </a:cubicBezTo>
                  <a:cubicBezTo>
                    <a:pt x="1524" y="3930"/>
                    <a:pt x="1499" y="3934"/>
                    <a:pt x="1508" y="3914"/>
                  </a:cubicBezTo>
                  <a:cubicBezTo>
                    <a:pt x="1534" y="3893"/>
                    <a:pt x="1538" y="3928"/>
                    <a:pt x="1558" y="3923"/>
                  </a:cubicBezTo>
                  <a:cubicBezTo>
                    <a:pt x="1576" y="3918"/>
                    <a:pt x="1536" y="3890"/>
                    <a:pt x="1566" y="3889"/>
                  </a:cubicBezTo>
                  <a:cubicBezTo>
                    <a:pt x="1527" y="3875"/>
                    <a:pt x="1563" y="3810"/>
                    <a:pt x="1521" y="3800"/>
                  </a:cubicBezTo>
                  <a:cubicBezTo>
                    <a:pt x="1542" y="3787"/>
                    <a:pt x="1512" y="3753"/>
                    <a:pt x="1535" y="3741"/>
                  </a:cubicBezTo>
                  <a:cubicBezTo>
                    <a:pt x="1530" y="3712"/>
                    <a:pt x="1507" y="3729"/>
                    <a:pt x="1502" y="3701"/>
                  </a:cubicBezTo>
                  <a:cubicBezTo>
                    <a:pt x="1521" y="3692"/>
                    <a:pt x="1525" y="3683"/>
                    <a:pt x="1521" y="3654"/>
                  </a:cubicBezTo>
                  <a:cubicBezTo>
                    <a:pt x="1528" y="3656"/>
                    <a:pt x="1543" y="3657"/>
                    <a:pt x="1540" y="3646"/>
                  </a:cubicBezTo>
                  <a:cubicBezTo>
                    <a:pt x="1558" y="3642"/>
                    <a:pt x="1542" y="3667"/>
                    <a:pt x="1526" y="3667"/>
                  </a:cubicBezTo>
                  <a:cubicBezTo>
                    <a:pt x="1529" y="3682"/>
                    <a:pt x="1538" y="3683"/>
                    <a:pt x="1544" y="3691"/>
                  </a:cubicBezTo>
                  <a:cubicBezTo>
                    <a:pt x="1579" y="3672"/>
                    <a:pt x="1612" y="3653"/>
                    <a:pt x="1606" y="3618"/>
                  </a:cubicBezTo>
                  <a:cubicBezTo>
                    <a:pt x="1613" y="3625"/>
                    <a:pt x="1618" y="3629"/>
                    <a:pt x="1633" y="3645"/>
                  </a:cubicBezTo>
                  <a:cubicBezTo>
                    <a:pt x="1602" y="3649"/>
                    <a:pt x="1599" y="3659"/>
                    <a:pt x="1586" y="3680"/>
                  </a:cubicBezTo>
                  <a:cubicBezTo>
                    <a:pt x="1637" y="3687"/>
                    <a:pt x="1582" y="3731"/>
                    <a:pt x="1627" y="3740"/>
                  </a:cubicBezTo>
                  <a:close/>
                  <a:moveTo>
                    <a:pt x="933" y="1993"/>
                  </a:moveTo>
                  <a:cubicBezTo>
                    <a:pt x="919" y="2000"/>
                    <a:pt x="920" y="1971"/>
                    <a:pt x="912" y="1963"/>
                  </a:cubicBezTo>
                  <a:cubicBezTo>
                    <a:pt x="922" y="1954"/>
                    <a:pt x="954" y="1954"/>
                    <a:pt x="949" y="1940"/>
                  </a:cubicBezTo>
                  <a:cubicBezTo>
                    <a:pt x="969" y="1946"/>
                    <a:pt x="930" y="1975"/>
                    <a:pt x="933" y="1993"/>
                  </a:cubicBezTo>
                  <a:close/>
                  <a:moveTo>
                    <a:pt x="964" y="2049"/>
                  </a:moveTo>
                  <a:cubicBezTo>
                    <a:pt x="940" y="2047"/>
                    <a:pt x="908" y="2062"/>
                    <a:pt x="892" y="2041"/>
                  </a:cubicBezTo>
                  <a:cubicBezTo>
                    <a:pt x="914" y="2030"/>
                    <a:pt x="924" y="2014"/>
                    <a:pt x="936" y="1999"/>
                  </a:cubicBezTo>
                  <a:cubicBezTo>
                    <a:pt x="967" y="1996"/>
                    <a:pt x="932" y="2033"/>
                    <a:pt x="964" y="2049"/>
                  </a:cubicBezTo>
                  <a:close/>
                  <a:moveTo>
                    <a:pt x="774" y="1836"/>
                  </a:moveTo>
                  <a:cubicBezTo>
                    <a:pt x="775" y="1822"/>
                    <a:pt x="777" y="1808"/>
                    <a:pt x="798" y="1803"/>
                  </a:cubicBezTo>
                  <a:cubicBezTo>
                    <a:pt x="800" y="1818"/>
                    <a:pt x="799" y="1832"/>
                    <a:pt x="774" y="1836"/>
                  </a:cubicBezTo>
                  <a:close/>
                  <a:moveTo>
                    <a:pt x="748" y="1501"/>
                  </a:moveTo>
                  <a:cubicBezTo>
                    <a:pt x="764" y="1492"/>
                    <a:pt x="777" y="1491"/>
                    <a:pt x="782" y="1509"/>
                  </a:cubicBezTo>
                  <a:cubicBezTo>
                    <a:pt x="766" y="1518"/>
                    <a:pt x="753" y="1519"/>
                    <a:pt x="748" y="1501"/>
                  </a:cubicBezTo>
                  <a:close/>
                  <a:moveTo>
                    <a:pt x="580" y="940"/>
                  </a:moveTo>
                  <a:cubicBezTo>
                    <a:pt x="587" y="936"/>
                    <a:pt x="580" y="926"/>
                    <a:pt x="578" y="918"/>
                  </a:cubicBezTo>
                  <a:cubicBezTo>
                    <a:pt x="599" y="901"/>
                    <a:pt x="600" y="935"/>
                    <a:pt x="615" y="933"/>
                  </a:cubicBezTo>
                  <a:cubicBezTo>
                    <a:pt x="625" y="950"/>
                    <a:pt x="593" y="949"/>
                    <a:pt x="597" y="964"/>
                  </a:cubicBezTo>
                  <a:cubicBezTo>
                    <a:pt x="575" y="942"/>
                    <a:pt x="539" y="956"/>
                    <a:pt x="516" y="936"/>
                  </a:cubicBezTo>
                  <a:cubicBezTo>
                    <a:pt x="537" y="915"/>
                    <a:pt x="558" y="924"/>
                    <a:pt x="580" y="940"/>
                  </a:cubicBezTo>
                  <a:close/>
                  <a:moveTo>
                    <a:pt x="575" y="788"/>
                  </a:moveTo>
                  <a:cubicBezTo>
                    <a:pt x="579" y="797"/>
                    <a:pt x="583" y="805"/>
                    <a:pt x="586" y="814"/>
                  </a:cubicBezTo>
                  <a:cubicBezTo>
                    <a:pt x="547" y="834"/>
                    <a:pt x="571" y="800"/>
                    <a:pt x="559" y="803"/>
                  </a:cubicBezTo>
                  <a:cubicBezTo>
                    <a:pt x="556" y="795"/>
                    <a:pt x="568" y="793"/>
                    <a:pt x="575" y="788"/>
                  </a:cubicBezTo>
                  <a:close/>
                  <a:moveTo>
                    <a:pt x="588" y="1052"/>
                  </a:moveTo>
                  <a:cubicBezTo>
                    <a:pt x="576" y="1027"/>
                    <a:pt x="604" y="1007"/>
                    <a:pt x="622" y="1023"/>
                  </a:cubicBezTo>
                  <a:cubicBezTo>
                    <a:pt x="631" y="1047"/>
                    <a:pt x="607" y="1051"/>
                    <a:pt x="588" y="1052"/>
                  </a:cubicBezTo>
                  <a:close/>
                  <a:moveTo>
                    <a:pt x="935" y="1907"/>
                  </a:moveTo>
                  <a:cubicBezTo>
                    <a:pt x="938" y="1884"/>
                    <a:pt x="954" y="1846"/>
                    <a:pt x="980" y="1849"/>
                  </a:cubicBezTo>
                  <a:cubicBezTo>
                    <a:pt x="988" y="1878"/>
                    <a:pt x="971" y="1896"/>
                    <a:pt x="935" y="1907"/>
                  </a:cubicBezTo>
                  <a:close/>
                  <a:moveTo>
                    <a:pt x="1633" y="3445"/>
                  </a:moveTo>
                  <a:cubicBezTo>
                    <a:pt x="1628" y="3412"/>
                    <a:pt x="1604" y="3427"/>
                    <a:pt x="1598" y="3398"/>
                  </a:cubicBezTo>
                  <a:cubicBezTo>
                    <a:pt x="1639" y="3371"/>
                    <a:pt x="1645" y="3432"/>
                    <a:pt x="1686" y="3407"/>
                  </a:cubicBezTo>
                  <a:cubicBezTo>
                    <a:pt x="1675" y="3424"/>
                    <a:pt x="1669" y="3467"/>
                    <a:pt x="1697" y="3487"/>
                  </a:cubicBezTo>
                  <a:cubicBezTo>
                    <a:pt x="1697" y="3466"/>
                    <a:pt x="1704" y="3447"/>
                    <a:pt x="1738" y="3439"/>
                  </a:cubicBezTo>
                  <a:cubicBezTo>
                    <a:pt x="1751" y="3469"/>
                    <a:pt x="1762" y="3444"/>
                    <a:pt x="1783" y="3435"/>
                  </a:cubicBezTo>
                  <a:cubicBezTo>
                    <a:pt x="1796" y="3470"/>
                    <a:pt x="1756" y="3456"/>
                    <a:pt x="1745" y="3474"/>
                  </a:cubicBezTo>
                  <a:cubicBezTo>
                    <a:pt x="1757" y="3485"/>
                    <a:pt x="1779" y="3472"/>
                    <a:pt x="1785" y="3496"/>
                  </a:cubicBezTo>
                  <a:cubicBezTo>
                    <a:pt x="1716" y="3502"/>
                    <a:pt x="1659" y="3478"/>
                    <a:pt x="1596" y="3468"/>
                  </a:cubicBezTo>
                  <a:cubicBezTo>
                    <a:pt x="1592" y="3442"/>
                    <a:pt x="1612" y="3461"/>
                    <a:pt x="1633" y="3445"/>
                  </a:cubicBezTo>
                  <a:close/>
                  <a:moveTo>
                    <a:pt x="1807" y="3420"/>
                  </a:moveTo>
                  <a:cubicBezTo>
                    <a:pt x="1809" y="3428"/>
                    <a:pt x="1813" y="3430"/>
                    <a:pt x="1819" y="3429"/>
                  </a:cubicBezTo>
                  <a:cubicBezTo>
                    <a:pt x="1817" y="3437"/>
                    <a:pt x="1807" y="3443"/>
                    <a:pt x="1814" y="3455"/>
                  </a:cubicBezTo>
                  <a:cubicBezTo>
                    <a:pt x="1802" y="3453"/>
                    <a:pt x="1794" y="3435"/>
                    <a:pt x="1787" y="3428"/>
                  </a:cubicBezTo>
                  <a:cubicBezTo>
                    <a:pt x="1794" y="3425"/>
                    <a:pt x="1800" y="3423"/>
                    <a:pt x="1807" y="3420"/>
                  </a:cubicBezTo>
                  <a:close/>
                  <a:moveTo>
                    <a:pt x="1820" y="3414"/>
                  </a:moveTo>
                  <a:cubicBezTo>
                    <a:pt x="1829" y="3410"/>
                    <a:pt x="1837" y="3407"/>
                    <a:pt x="1846" y="3403"/>
                  </a:cubicBezTo>
                  <a:cubicBezTo>
                    <a:pt x="1833" y="3447"/>
                    <a:pt x="1881" y="3457"/>
                    <a:pt x="1923" y="3458"/>
                  </a:cubicBezTo>
                  <a:cubicBezTo>
                    <a:pt x="1919" y="3471"/>
                    <a:pt x="1905" y="3478"/>
                    <a:pt x="1889" y="3486"/>
                  </a:cubicBezTo>
                  <a:cubicBezTo>
                    <a:pt x="1889" y="3459"/>
                    <a:pt x="1879" y="3448"/>
                    <a:pt x="1859" y="3471"/>
                  </a:cubicBezTo>
                  <a:cubicBezTo>
                    <a:pt x="1849" y="3442"/>
                    <a:pt x="1826" y="3440"/>
                    <a:pt x="1820" y="3414"/>
                  </a:cubicBezTo>
                  <a:close/>
                  <a:moveTo>
                    <a:pt x="1877" y="3403"/>
                  </a:moveTo>
                  <a:cubicBezTo>
                    <a:pt x="1892" y="3402"/>
                    <a:pt x="1902" y="3413"/>
                    <a:pt x="1910" y="3428"/>
                  </a:cubicBezTo>
                  <a:cubicBezTo>
                    <a:pt x="1902" y="3425"/>
                    <a:pt x="1893" y="3427"/>
                    <a:pt x="1881" y="3432"/>
                  </a:cubicBezTo>
                  <a:cubicBezTo>
                    <a:pt x="1873" y="3419"/>
                    <a:pt x="1879" y="3413"/>
                    <a:pt x="1877" y="3403"/>
                  </a:cubicBezTo>
                  <a:close/>
                  <a:moveTo>
                    <a:pt x="1712" y="3542"/>
                  </a:moveTo>
                  <a:cubicBezTo>
                    <a:pt x="1744" y="3536"/>
                    <a:pt x="1778" y="3522"/>
                    <a:pt x="1805" y="3526"/>
                  </a:cubicBezTo>
                  <a:cubicBezTo>
                    <a:pt x="1792" y="3500"/>
                    <a:pt x="1873" y="3459"/>
                    <a:pt x="1884" y="3493"/>
                  </a:cubicBezTo>
                  <a:cubicBezTo>
                    <a:pt x="1838" y="3510"/>
                    <a:pt x="1765" y="3566"/>
                    <a:pt x="1712" y="3542"/>
                  </a:cubicBezTo>
                  <a:close/>
                  <a:moveTo>
                    <a:pt x="1874" y="3705"/>
                  </a:moveTo>
                  <a:cubicBezTo>
                    <a:pt x="1889" y="3727"/>
                    <a:pt x="1874" y="3738"/>
                    <a:pt x="1889" y="3760"/>
                  </a:cubicBezTo>
                  <a:cubicBezTo>
                    <a:pt x="1868" y="3755"/>
                    <a:pt x="1852" y="3737"/>
                    <a:pt x="1820" y="3759"/>
                  </a:cubicBezTo>
                  <a:cubicBezTo>
                    <a:pt x="1825" y="3736"/>
                    <a:pt x="1855" y="3723"/>
                    <a:pt x="1874" y="3705"/>
                  </a:cubicBezTo>
                  <a:close/>
                  <a:moveTo>
                    <a:pt x="1805" y="3634"/>
                  </a:moveTo>
                  <a:cubicBezTo>
                    <a:pt x="1782" y="3633"/>
                    <a:pt x="1802" y="3604"/>
                    <a:pt x="1823" y="3603"/>
                  </a:cubicBezTo>
                  <a:cubicBezTo>
                    <a:pt x="1843" y="3644"/>
                    <a:pt x="1808" y="3679"/>
                    <a:pt x="1845" y="3709"/>
                  </a:cubicBezTo>
                  <a:cubicBezTo>
                    <a:pt x="1837" y="3712"/>
                    <a:pt x="1834" y="3716"/>
                    <a:pt x="1835" y="3722"/>
                  </a:cubicBezTo>
                  <a:cubicBezTo>
                    <a:pt x="1824" y="3724"/>
                    <a:pt x="1830" y="3691"/>
                    <a:pt x="1808" y="3694"/>
                  </a:cubicBezTo>
                  <a:cubicBezTo>
                    <a:pt x="1825" y="3678"/>
                    <a:pt x="1816" y="3651"/>
                    <a:pt x="1818" y="3628"/>
                  </a:cubicBezTo>
                  <a:cubicBezTo>
                    <a:pt x="1813" y="3621"/>
                    <a:pt x="1802" y="3627"/>
                    <a:pt x="1805" y="3634"/>
                  </a:cubicBezTo>
                  <a:close/>
                  <a:moveTo>
                    <a:pt x="1971" y="3807"/>
                  </a:moveTo>
                  <a:cubicBezTo>
                    <a:pt x="1951" y="3841"/>
                    <a:pt x="1905" y="3846"/>
                    <a:pt x="1889" y="3814"/>
                  </a:cubicBezTo>
                  <a:cubicBezTo>
                    <a:pt x="1900" y="3810"/>
                    <a:pt x="1911" y="3805"/>
                    <a:pt x="1922" y="3801"/>
                  </a:cubicBezTo>
                  <a:cubicBezTo>
                    <a:pt x="1912" y="3786"/>
                    <a:pt x="1908" y="3785"/>
                    <a:pt x="1901" y="3787"/>
                  </a:cubicBezTo>
                  <a:cubicBezTo>
                    <a:pt x="1898" y="3780"/>
                    <a:pt x="1903" y="3770"/>
                    <a:pt x="1908" y="3768"/>
                  </a:cubicBezTo>
                  <a:cubicBezTo>
                    <a:pt x="1913" y="3766"/>
                    <a:pt x="1917" y="3764"/>
                    <a:pt x="1921" y="3763"/>
                  </a:cubicBezTo>
                  <a:cubicBezTo>
                    <a:pt x="1934" y="3795"/>
                    <a:pt x="1908" y="3799"/>
                    <a:pt x="1916" y="3822"/>
                  </a:cubicBezTo>
                  <a:cubicBezTo>
                    <a:pt x="1922" y="3830"/>
                    <a:pt x="1968" y="3809"/>
                    <a:pt x="1947" y="3788"/>
                  </a:cubicBezTo>
                  <a:cubicBezTo>
                    <a:pt x="1971" y="3784"/>
                    <a:pt x="1987" y="3802"/>
                    <a:pt x="1997" y="3831"/>
                  </a:cubicBezTo>
                  <a:cubicBezTo>
                    <a:pt x="1971" y="3843"/>
                    <a:pt x="1973" y="3824"/>
                    <a:pt x="1971" y="3807"/>
                  </a:cubicBezTo>
                  <a:close/>
                  <a:moveTo>
                    <a:pt x="2029" y="4017"/>
                  </a:moveTo>
                  <a:cubicBezTo>
                    <a:pt x="2031" y="4026"/>
                    <a:pt x="2015" y="4029"/>
                    <a:pt x="2006" y="4034"/>
                  </a:cubicBezTo>
                  <a:cubicBezTo>
                    <a:pt x="2001" y="4011"/>
                    <a:pt x="2007" y="3992"/>
                    <a:pt x="2037" y="3982"/>
                  </a:cubicBezTo>
                  <a:cubicBezTo>
                    <a:pt x="2037" y="3992"/>
                    <a:pt x="2000" y="4013"/>
                    <a:pt x="2029" y="4017"/>
                  </a:cubicBezTo>
                  <a:close/>
                  <a:moveTo>
                    <a:pt x="2004" y="3904"/>
                  </a:moveTo>
                  <a:cubicBezTo>
                    <a:pt x="1994" y="3932"/>
                    <a:pt x="1959" y="3908"/>
                    <a:pt x="1940" y="3916"/>
                  </a:cubicBezTo>
                  <a:cubicBezTo>
                    <a:pt x="1947" y="3884"/>
                    <a:pt x="1997" y="3903"/>
                    <a:pt x="1997" y="3868"/>
                  </a:cubicBezTo>
                  <a:cubicBezTo>
                    <a:pt x="2023" y="3866"/>
                    <a:pt x="1977" y="3906"/>
                    <a:pt x="2004" y="3904"/>
                  </a:cubicBezTo>
                  <a:close/>
                  <a:moveTo>
                    <a:pt x="2018" y="3828"/>
                  </a:moveTo>
                  <a:cubicBezTo>
                    <a:pt x="2004" y="3834"/>
                    <a:pt x="1998" y="3818"/>
                    <a:pt x="1992" y="3801"/>
                  </a:cubicBezTo>
                  <a:cubicBezTo>
                    <a:pt x="2001" y="3795"/>
                    <a:pt x="2005" y="3803"/>
                    <a:pt x="2014" y="3800"/>
                  </a:cubicBezTo>
                  <a:cubicBezTo>
                    <a:pt x="2020" y="3811"/>
                    <a:pt x="2012" y="3817"/>
                    <a:pt x="2018" y="3828"/>
                  </a:cubicBezTo>
                  <a:close/>
                  <a:moveTo>
                    <a:pt x="2042" y="3811"/>
                  </a:moveTo>
                  <a:cubicBezTo>
                    <a:pt x="2017" y="3816"/>
                    <a:pt x="2025" y="3791"/>
                    <a:pt x="2028" y="3778"/>
                  </a:cubicBezTo>
                  <a:cubicBezTo>
                    <a:pt x="2046" y="3773"/>
                    <a:pt x="2057" y="3786"/>
                    <a:pt x="2068" y="3800"/>
                  </a:cubicBezTo>
                  <a:cubicBezTo>
                    <a:pt x="2046" y="3823"/>
                    <a:pt x="2027" y="3765"/>
                    <a:pt x="2042" y="3811"/>
                  </a:cubicBezTo>
                  <a:close/>
                  <a:moveTo>
                    <a:pt x="2074" y="3832"/>
                  </a:moveTo>
                  <a:cubicBezTo>
                    <a:pt x="2065" y="3814"/>
                    <a:pt x="2090" y="3808"/>
                    <a:pt x="2070" y="3785"/>
                  </a:cubicBezTo>
                  <a:cubicBezTo>
                    <a:pt x="2080" y="3779"/>
                    <a:pt x="2092" y="3792"/>
                    <a:pt x="2090" y="3779"/>
                  </a:cubicBezTo>
                  <a:cubicBezTo>
                    <a:pt x="2101" y="3806"/>
                    <a:pt x="2091" y="3834"/>
                    <a:pt x="2134" y="3864"/>
                  </a:cubicBezTo>
                  <a:cubicBezTo>
                    <a:pt x="2125" y="3867"/>
                    <a:pt x="2116" y="3871"/>
                    <a:pt x="2107" y="3875"/>
                  </a:cubicBezTo>
                  <a:cubicBezTo>
                    <a:pt x="2110" y="3845"/>
                    <a:pt x="2089" y="3836"/>
                    <a:pt x="2074" y="3832"/>
                  </a:cubicBezTo>
                  <a:close/>
                  <a:moveTo>
                    <a:pt x="2002" y="3535"/>
                  </a:moveTo>
                  <a:cubicBezTo>
                    <a:pt x="1971" y="3545"/>
                    <a:pt x="1933" y="3572"/>
                    <a:pt x="1908" y="3567"/>
                  </a:cubicBezTo>
                  <a:cubicBezTo>
                    <a:pt x="1889" y="3555"/>
                    <a:pt x="1930" y="3543"/>
                    <a:pt x="1907" y="3545"/>
                  </a:cubicBezTo>
                  <a:cubicBezTo>
                    <a:pt x="1907" y="3545"/>
                    <a:pt x="1907" y="3545"/>
                    <a:pt x="1906" y="3545"/>
                  </a:cubicBezTo>
                  <a:cubicBezTo>
                    <a:pt x="1907" y="3545"/>
                    <a:pt x="1907" y="3545"/>
                    <a:pt x="1907" y="3545"/>
                  </a:cubicBezTo>
                  <a:cubicBezTo>
                    <a:pt x="1926" y="3542"/>
                    <a:pt x="1989" y="3511"/>
                    <a:pt x="2002" y="3535"/>
                  </a:cubicBezTo>
                  <a:close/>
                  <a:moveTo>
                    <a:pt x="1981" y="3413"/>
                  </a:moveTo>
                  <a:cubicBezTo>
                    <a:pt x="1975" y="3425"/>
                    <a:pt x="1985" y="3443"/>
                    <a:pt x="1966" y="3450"/>
                  </a:cubicBezTo>
                  <a:cubicBezTo>
                    <a:pt x="1954" y="3431"/>
                    <a:pt x="1959" y="3419"/>
                    <a:pt x="1981" y="3413"/>
                  </a:cubicBezTo>
                  <a:close/>
                  <a:moveTo>
                    <a:pt x="2130" y="3820"/>
                  </a:moveTo>
                  <a:cubicBezTo>
                    <a:pt x="2113" y="3824"/>
                    <a:pt x="2119" y="3795"/>
                    <a:pt x="2135" y="3795"/>
                  </a:cubicBezTo>
                  <a:cubicBezTo>
                    <a:pt x="2131" y="3778"/>
                    <a:pt x="2117" y="3785"/>
                    <a:pt x="2115" y="3765"/>
                  </a:cubicBezTo>
                  <a:cubicBezTo>
                    <a:pt x="2144" y="3761"/>
                    <a:pt x="2142" y="3808"/>
                    <a:pt x="2130" y="3820"/>
                  </a:cubicBezTo>
                  <a:close/>
                  <a:moveTo>
                    <a:pt x="2159" y="3815"/>
                  </a:moveTo>
                  <a:cubicBezTo>
                    <a:pt x="2178" y="3811"/>
                    <a:pt x="2185" y="3808"/>
                    <a:pt x="2210" y="3809"/>
                  </a:cubicBezTo>
                  <a:cubicBezTo>
                    <a:pt x="2193" y="3827"/>
                    <a:pt x="2175" y="3845"/>
                    <a:pt x="2175" y="3870"/>
                  </a:cubicBezTo>
                  <a:cubicBezTo>
                    <a:pt x="2181" y="3878"/>
                    <a:pt x="2193" y="3869"/>
                    <a:pt x="2204" y="3866"/>
                  </a:cubicBezTo>
                  <a:cubicBezTo>
                    <a:pt x="2216" y="3881"/>
                    <a:pt x="2171" y="3874"/>
                    <a:pt x="2183" y="3890"/>
                  </a:cubicBezTo>
                  <a:cubicBezTo>
                    <a:pt x="2169" y="3889"/>
                    <a:pt x="2160" y="3875"/>
                    <a:pt x="2153" y="3856"/>
                  </a:cubicBezTo>
                  <a:cubicBezTo>
                    <a:pt x="2199" y="3839"/>
                    <a:pt x="2152" y="3835"/>
                    <a:pt x="2159" y="3815"/>
                  </a:cubicBezTo>
                  <a:close/>
                  <a:moveTo>
                    <a:pt x="1995" y="3392"/>
                  </a:moveTo>
                  <a:cubicBezTo>
                    <a:pt x="2012" y="3401"/>
                    <a:pt x="2038" y="3432"/>
                    <a:pt x="2002" y="3443"/>
                  </a:cubicBezTo>
                  <a:cubicBezTo>
                    <a:pt x="1992" y="3423"/>
                    <a:pt x="2014" y="3415"/>
                    <a:pt x="1995" y="3392"/>
                  </a:cubicBezTo>
                  <a:close/>
                  <a:moveTo>
                    <a:pt x="2366" y="4013"/>
                  </a:moveTo>
                  <a:cubicBezTo>
                    <a:pt x="2353" y="4029"/>
                    <a:pt x="2327" y="4040"/>
                    <a:pt x="2353" y="4072"/>
                  </a:cubicBezTo>
                  <a:cubicBezTo>
                    <a:pt x="2362" y="4088"/>
                    <a:pt x="2360" y="4058"/>
                    <a:pt x="2379" y="4061"/>
                  </a:cubicBezTo>
                  <a:cubicBezTo>
                    <a:pt x="2396" y="4079"/>
                    <a:pt x="2360" y="4075"/>
                    <a:pt x="2377" y="4093"/>
                  </a:cubicBezTo>
                  <a:cubicBezTo>
                    <a:pt x="2385" y="4104"/>
                    <a:pt x="2391" y="4074"/>
                    <a:pt x="2398" y="4107"/>
                  </a:cubicBezTo>
                  <a:cubicBezTo>
                    <a:pt x="2403" y="4101"/>
                    <a:pt x="2408" y="4096"/>
                    <a:pt x="2406" y="4088"/>
                  </a:cubicBezTo>
                  <a:cubicBezTo>
                    <a:pt x="2422" y="4083"/>
                    <a:pt x="2422" y="4115"/>
                    <a:pt x="2420" y="4121"/>
                  </a:cubicBezTo>
                  <a:cubicBezTo>
                    <a:pt x="2396" y="4125"/>
                    <a:pt x="2374" y="4127"/>
                    <a:pt x="2364" y="4098"/>
                  </a:cubicBezTo>
                  <a:cubicBezTo>
                    <a:pt x="2355" y="4109"/>
                    <a:pt x="2362" y="4126"/>
                    <a:pt x="2358" y="4139"/>
                  </a:cubicBezTo>
                  <a:cubicBezTo>
                    <a:pt x="2333" y="4113"/>
                    <a:pt x="2357" y="4086"/>
                    <a:pt x="2330" y="4036"/>
                  </a:cubicBezTo>
                  <a:cubicBezTo>
                    <a:pt x="2314" y="4039"/>
                    <a:pt x="2321" y="4050"/>
                    <a:pt x="2325" y="4061"/>
                  </a:cubicBezTo>
                  <a:cubicBezTo>
                    <a:pt x="2285" y="4053"/>
                    <a:pt x="2345" y="4004"/>
                    <a:pt x="2366" y="4013"/>
                  </a:cubicBezTo>
                  <a:close/>
                  <a:moveTo>
                    <a:pt x="2434" y="4045"/>
                  </a:moveTo>
                  <a:cubicBezTo>
                    <a:pt x="2419" y="4055"/>
                    <a:pt x="2425" y="4014"/>
                    <a:pt x="2406" y="4034"/>
                  </a:cubicBezTo>
                  <a:cubicBezTo>
                    <a:pt x="2419" y="4011"/>
                    <a:pt x="2417" y="4006"/>
                    <a:pt x="2396" y="3992"/>
                  </a:cubicBezTo>
                  <a:cubicBezTo>
                    <a:pt x="2423" y="3979"/>
                    <a:pt x="2431" y="3990"/>
                    <a:pt x="2448" y="3970"/>
                  </a:cubicBezTo>
                  <a:cubicBezTo>
                    <a:pt x="2445" y="3996"/>
                    <a:pt x="2417" y="4012"/>
                    <a:pt x="2434" y="4045"/>
                  </a:cubicBezTo>
                  <a:close/>
                  <a:moveTo>
                    <a:pt x="2393" y="3639"/>
                  </a:moveTo>
                  <a:cubicBezTo>
                    <a:pt x="2402" y="3635"/>
                    <a:pt x="2411" y="3630"/>
                    <a:pt x="2415" y="3637"/>
                  </a:cubicBezTo>
                  <a:cubicBezTo>
                    <a:pt x="2422" y="3629"/>
                    <a:pt x="2421" y="3618"/>
                    <a:pt x="2417" y="3606"/>
                  </a:cubicBezTo>
                  <a:cubicBezTo>
                    <a:pt x="2433" y="3602"/>
                    <a:pt x="2437" y="3638"/>
                    <a:pt x="2434" y="3645"/>
                  </a:cubicBezTo>
                  <a:cubicBezTo>
                    <a:pt x="2401" y="3656"/>
                    <a:pt x="2388" y="3659"/>
                    <a:pt x="2361" y="3637"/>
                  </a:cubicBezTo>
                  <a:cubicBezTo>
                    <a:pt x="2373" y="3635"/>
                    <a:pt x="2371" y="3627"/>
                    <a:pt x="2369" y="3619"/>
                  </a:cubicBezTo>
                  <a:cubicBezTo>
                    <a:pt x="2381" y="3615"/>
                    <a:pt x="2388" y="3623"/>
                    <a:pt x="2393" y="3639"/>
                  </a:cubicBezTo>
                  <a:close/>
                  <a:moveTo>
                    <a:pt x="2360" y="3453"/>
                  </a:moveTo>
                  <a:cubicBezTo>
                    <a:pt x="2373" y="3476"/>
                    <a:pt x="2345" y="3483"/>
                    <a:pt x="2332" y="3495"/>
                  </a:cubicBezTo>
                  <a:cubicBezTo>
                    <a:pt x="2312" y="3469"/>
                    <a:pt x="2351" y="3467"/>
                    <a:pt x="2360" y="3453"/>
                  </a:cubicBezTo>
                  <a:close/>
                  <a:moveTo>
                    <a:pt x="2364" y="3497"/>
                  </a:moveTo>
                  <a:cubicBezTo>
                    <a:pt x="2366" y="3515"/>
                    <a:pt x="2368" y="3532"/>
                    <a:pt x="2351" y="3541"/>
                  </a:cubicBezTo>
                  <a:cubicBezTo>
                    <a:pt x="2342" y="3523"/>
                    <a:pt x="2328" y="3519"/>
                    <a:pt x="2319" y="3501"/>
                  </a:cubicBezTo>
                  <a:cubicBezTo>
                    <a:pt x="2324" y="3497"/>
                    <a:pt x="2326" y="3501"/>
                    <a:pt x="2328" y="3505"/>
                  </a:cubicBezTo>
                  <a:cubicBezTo>
                    <a:pt x="2333" y="3519"/>
                    <a:pt x="2353" y="3498"/>
                    <a:pt x="2364" y="3497"/>
                  </a:cubicBezTo>
                  <a:close/>
                  <a:moveTo>
                    <a:pt x="2131" y="3604"/>
                  </a:moveTo>
                  <a:cubicBezTo>
                    <a:pt x="2173" y="3616"/>
                    <a:pt x="2187" y="3574"/>
                    <a:pt x="2219" y="3574"/>
                  </a:cubicBezTo>
                  <a:cubicBezTo>
                    <a:pt x="2201" y="3561"/>
                    <a:pt x="2171" y="3577"/>
                    <a:pt x="2164" y="3536"/>
                  </a:cubicBezTo>
                  <a:cubicBezTo>
                    <a:pt x="2195" y="3523"/>
                    <a:pt x="2198" y="3499"/>
                    <a:pt x="2191" y="3470"/>
                  </a:cubicBezTo>
                  <a:cubicBezTo>
                    <a:pt x="2184" y="3459"/>
                    <a:pt x="2167" y="3476"/>
                    <a:pt x="2159" y="3469"/>
                  </a:cubicBezTo>
                  <a:cubicBezTo>
                    <a:pt x="2150" y="3476"/>
                    <a:pt x="2165" y="3476"/>
                    <a:pt x="2167" y="3488"/>
                  </a:cubicBezTo>
                  <a:cubicBezTo>
                    <a:pt x="2140" y="3483"/>
                    <a:pt x="2134" y="3444"/>
                    <a:pt x="2139" y="3423"/>
                  </a:cubicBezTo>
                  <a:cubicBezTo>
                    <a:pt x="2128" y="3412"/>
                    <a:pt x="2115" y="3403"/>
                    <a:pt x="2103" y="3392"/>
                  </a:cubicBezTo>
                  <a:cubicBezTo>
                    <a:pt x="2091" y="3399"/>
                    <a:pt x="2107" y="3419"/>
                    <a:pt x="2095" y="3426"/>
                  </a:cubicBezTo>
                  <a:cubicBezTo>
                    <a:pt x="2064" y="3435"/>
                    <a:pt x="2109" y="3392"/>
                    <a:pt x="2076" y="3365"/>
                  </a:cubicBezTo>
                  <a:cubicBezTo>
                    <a:pt x="2083" y="3362"/>
                    <a:pt x="2085" y="3371"/>
                    <a:pt x="2088" y="3375"/>
                  </a:cubicBezTo>
                  <a:cubicBezTo>
                    <a:pt x="2093" y="3390"/>
                    <a:pt x="2113" y="3368"/>
                    <a:pt x="2124" y="3368"/>
                  </a:cubicBezTo>
                  <a:cubicBezTo>
                    <a:pt x="2132" y="3351"/>
                    <a:pt x="2117" y="3339"/>
                    <a:pt x="2141" y="3353"/>
                  </a:cubicBezTo>
                  <a:cubicBezTo>
                    <a:pt x="2156" y="3335"/>
                    <a:pt x="2095" y="3324"/>
                    <a:pt x="2137" y="3308"/>
                  </a:cubicBezTo>
                  <a:cubicBezTo>
                    <a:pt x="2139" y="3336"/>
                    <a:pt x="2157" y="3340"/>
                    <a:pt x="2166" y="3358"/>
                  </a:cubicBezTo>
                  <a:cubicBezTo>
                    <a:pt x="2168" y="3335"/>
                    <a:pt x="2169" y="3295"/>
                    <a:pt x="2149" y="3265"/>
                  </a:cubicBezTo>
                  <a:cubicBezTo>
                    <a:pt x="2159" y="3258"/>
                    <a:pt x="2163" y="3266"/>
                    <a:pt x="2172" y="3263"/>
                  </a:cubicBezTo>
                  <a:cubicBezTo>
                    <a:pt x="2144" y="3242"/>
                    <a:pt x="2173" y="3230"/>
                    <a:pt x="2150" y="3211"/>
                  </a:cubicBezTo>
                  <a:cubicBezTo>
                    <a:pt x="2178" y="3200"/>
                    <a:pt x="2183" y="3260"/>
                    <a:pt x="2175" y="3269"/>
                  </a:cubicBezTo>
                  <a:cubicBezTo>
                    <a:pt x="2189" y="3285"/>
                    <a:pt x="2188" y="3252"/>
                    <a:pt x="2203" y="3265"/>
                  </a:cubicBezTo>
                  <a:cubicBezTo>
                    <a:pt x="2202" y="3252"/>
                    <a:pt x="2179" y="3230"/>
                    <a:pt x="2193" y="3223"/>
                  </a:cubicBezTo>
                  <a:cubicBezTo>
                    <a:pt x="2157" y="3207"/>
                    <a:pt x="2160" y="3162"/>
                    <a:pt x="2183" y="3143"/>
                  </a:cubicBezTo>
                  <a:cubicBezTo>
                    <a:pt x="2167" y="3133"/>
                    <a:pt x="2167" y="3158"/>
                    <a:pt x="2151" y="3141"/>
                  </a:cubicBezTo>
                  <a:cubicBezTo>
                    <a:pt x="2141" y="3104"/>
                    <a:pt x="2197" y="3091"/>
                    <a:pt x="2172" y="3062"/>
                  </a:cubicBezTo>
                  <a:cubicBezTo>
                    <a:pt x="2193" y="3041"/>
                    <a:pt x="2186" y="3090"/>
                    <a:pt x="2202" y="3080"/>
                  </a:cubicBezTo>
                  <a:cubicBezTo>
                    <a:pt x="2189" y="3117"/>
                    <a:pt x="2238" y="3122"/>
                    <a:pt x="2236" y="3159"/>
                  </a:cubicBezTo>
                  <a:cubicBezTo>
                    <a:pt x="2262" y="3131"/>
                    <a:pt x="2256" y="3142"/>
                    <a:pt x="2287" y="3153"/>
                  </a:cubicBezTo>
                  <a:cubicBezTo>
                    <a:pt x="2295" y="3139"/>
                    <a:pt x="2264" y="3121"/>
                    <a:pt x="2271" y="3098"/>
                  </a:cubicBezTo>
                  <a:cubicBezTo>
                    <a:pt x="2258" y="3089"/>
                    <a:pt x="2264" y="3119"/>
                    <a:pt x="2239" y="3111"/>
                  </a:cubicBezTo>
                  <a:cubicBezTo>
                    <a:pt x="2199" y="3070"/>
                    <a:pt x="2160" y="3031"/>
                    <a:pt x="2180" y="2974"/>
                  </a:cubicBezTo>
                  <a:cubicBezTo>
                    <a:pt x="2242" y="3000"/>
                    <a:pt x="2327" y="3033"/>
                    <a:pt x="2317" y="3132"/>
                  </a:cubicBezTo>
                  <a:cubicBezTo>
                    <a:pt x="2326" y="3132"/>
                    <a:pt x="2360" y="3125"/>
                    <a:pt x="2381" y="3136"/>
                  </a:cubicBezTo>
                  <a:cubicBezTo>
                    <a:pt x="2393" y="3164"/>
                    <a:pt x="2395" y="3191"/>
                    <a:pt x="2371" y="3202"/>
                  </a:cubicBezTo>
                  <a:cubicBezTo>
                    <a:pt x="2375" y="3213"/>
                    <a:pt x="2380" y="3223"/>
                    <a:pt x="2385" y="3234"/>
                  </a:cubicBezTo>
                  <a:cubicBezTo>
                    <a:pt x="2390" y="3247"/>
                    <a:pt x="2409" y="3245"/>
                    <a:pt x="2425" y="3240"/>
                  </a:cubicBezTo>
                  <a:cubicBezTo>
                    <a:pt x="2440" y="3259"/>
                    <a:pt x="2413" y="3261"/>
                    <a:pt x="2416" y="3275"/>
                  </a:cubicBezTo>
                  <a:cubicBezTo>
                    <a:pt x="2431" y="3286"/>
                    <a:pt x="2452" y="3286"/>
                    <a:pt x="2469" y="3292"/>
                  </a:cubicBezTo>
                  <a:cubicBezTo>
                    <a:pt x="2450" y="3328"/>
                    <a:pt x="2467" y="3312"/>
                    <a:pt x="2493" y="3330"/>
                  </a:cubicBezTo>
                  <a:cubicBezTo>
                    <a:pt x="2480" y="3335"/>
                    <a:pt x="2467" y="3341"/>
                    <a:pt x="2454" y="3346"/>
                  </a:cubicBezTo>
                  <a:cubicBezTo>
                    <a:pt x="2447" y="3311"/>
                    <a:pt x="2415" y="3340"/>
                    <a:pt x="2410" y="3333"/>
                  </a:cubicBezTo>
                  <a:cubicBezTo>
                    <a:pt x="2397" y="3303"/>
                    <a:pt x="2432" y="3322"/>
                    <a:pt x="2446" y="3309"/>
                  </a:cubicBezTo>
                  <a:cubicBezTo>
                    <a:pt x="2432" y="3272"/>
                    <a:pt x="2390" y="3304"/>
                    <a:pt x="2356" y="3316"/>
                  </a:cubicBezTo>
                  <a:cubicBezTo>
                    <a:pt x="2365" y="3334"/>
                    <a:pt x="2384" y="3361"/>
                    <a:pt x="2346" y="3382"/>
                  </a:cubicBezTo>
                  <a:cubicBezTo>
                    <a:pt x="2359" y="3399"/>
                    <a:pt x="2358" y="3385"/>
                    <a:pt x="2374" y="3377"/>
                  </a:cubicBezTo>
                  <a:cubicBezTo>
                    <a:pt x="2359" y="3419"/>
                    <a:pt x="2328" y="3432"/>
                    <a:pt x="2287" y="3445"/>
                  </a:cubicBezTo>
                  <a:cubicBezTo>
                    <a:pt x="2283" y="3448"/>
                    <a:pt x="2284" y="3454"/>
                    <a:pt x="2277" y="3457"/>
                  </a:cubicBezTo>
                  <a:cubicBezTo>
                    <a:pt x="2284" y="3476"/>
                    <a:pt x="2291" y="3493"/>
                    <a:pt x="2311" y="3481"/>
                  </a:cubicBezTo>
                  <a:cubicBezTo>
                    <a:pt x="2311" y="3501"/>
                    <a:pt x="2291" y="3519"/>
                    <a:pt x="2274" y="3504"/>
                  </a:cubicBezTo>
                  <a:cubicBezTo>
                    <a:pt x="2254" y="3541"/>
                    <a:pt x="2254" y="3586"/>
                    <a:pt x="2232" y="3623"/>
                  </a:cubicBezTo>
                  <a:cubicBezTo>
                    <a:pt x="2221" y="3614"/>
                    <a:pt x="2217" y="3588"/>
                    <a:pt x="2198" y="3598"/>
                  </a:cubicBezTo>
                  <a:cubicBezTo>
                    <a:pt x="2189" y="3609"/>
                    <a:pt x="2226" y="3617"/>
                    <a:pt x="2231" y="3638"/>
                  </a:cubicBezTo>
                  <a:cubicBezTo>
                    <a:pt x="2211" y="3645"/>
                    <a:pt x="2217" y="3662"/>
                    <a:pt x="2197" y="3668"/>
                  </a:cubicBezTo>
                  <a:cubicBezTo>
                    <a:pt x="2182" y="3646"/>
                    <a:pt x="2196" y="3635"/>
                    <a:pt x="2181" y="3613"/>
                  </a:cubicBezTo>
                  <a:cubicBezTo>
                    <a:pt x="2168" y="3601"/>
                    <a:pt x="2138" y="3632"/>
                    <a:pt x="2131" y="3604"/>
                  </a:cubicBezTo>
                  <a:close/>
                  <a:moveTo>
                    <a:pt x="2020" y="2577"/>
                  </a:moveTo>
                  <a:cubicBezTo>
                    <a:pt x="2024" y="2567"/>
                    <a:pt x="2035" y="2560"/>
                    <a:pt x="2019" y="2538"/>
                  </a:cubicBezTo>
                  <a:cubicBezTo>
                    <a:pt x="2025" y="2535"/>
                    <a:pt x="2032" y="2532"/>
                    <a:pt x="2038" y="2529"/>
                  </a:cubicBezTo>
                  <a:cubicBezTo>
                    <a:pt x="2031" y="2552"/>
                    <a:pt x="2063" y="2592"/>
                    <a:pt x="2031" y="2604"/>
                  </a:cubicBezTo>
                  <a:cubicBezTo>
                    <a:pt x="2029" y="2597"/>
                    <a:pt x="2037" y="2595"/>
                    <a:pt x="2042" y="2592"/>
                  </a:cubicBezTo>
                  <a:cubicBezTo>
                    <a:pt x="2037" y="2580"/>
                    <a:pt x="2030" y="2577"/>
                    <a:pt x="2020" y="2577"/>
                  </a:cubicBezTo>
                  <a:close/>
                  <a:moveTo>
                    <a:pt x="2264" y="2661"/>
                  </a:moveTo>
                  <a:cubicBezTo>
                    <a:pt x="2237" y="2645"/>
                    <a:pt x="2244" y="2596"/>
                    <a:pt x="2241" y="2571"/>
                  </a:cubicBezTo>
                  <a:cubicBezTo>
                    <a:pt x="2263" y="2584"/>
                    <a:pt x="2260" y="2628"/>
                    <a:pt x="2264" y="2661"/>
                  </a:cubicBezTo>
                  <a:close/>
                  <a:moveTo>
                    <a:pt x="2048" y="2298"/>
                  </a:moveTo>
                  <a:cubicBezTo>
                    <a:pt x="2064" y="2279"/>
                    <a:pt x="2027" y="2280"/>
                    <a:pt x="2018" y="2280"/>
                  </a:cubicBezTo>
                  <a:cubicBezTo>
                    <a:pt x="2044" y="2247"/>
                    <a:pt x="2093" y="2282"/>
                    <a:pt x="2143" y="2266"/>
                  </a:cubicBezTo>
                  <a:cubicBezTo>
                    <a:pt x="2141" y="2273"/>
                    <a:pt x="2140" y="2279"/>
                    <a:pt x="2144" y="2288"/>
                  </a:cubicBezTo>
                  <a:cubicBezTo>
                    <a:pt x="2118" y="2299"/>
                    <a:pt x="2111" y="2263"/>
                    <a:pt x="2081" y="2284"/>
                  </a:cubicBezTo>
                  <a:cubicBezTo>
                    <a:pt x="2109" y="2288"/>
                    <a:pt x="2128" y="2301"/>
                    <a:pt x="2136" y="2323"/>
                  </a:cubicBezTo>
                  <a:cubicBezTo>
                    <a:pt x="2139" y="2339"/>
                    <a:pt x="2057" y="2305"/>
                    <a:pt x="2099" y="2308"/>
                  </a:cubicBezTo>
                  <a:cubicBezTo>
                    <a:pt x="2071" y="2279"/>
                    <a:pt x="2021" y="2336"/>
                    <a:pt x="1992" y="2291"/>
                  </a:cubicBezTo>
                  <a:cubicBezTo>
                    <a:pt x="2014" y="2285"/>
                    <a:pt x="2028" y="2298"/>
                    <a:pt x="2048" y="2298"/>
                  </a:cubicBezTo>
                  <a:close/>
                  <a:moveTo>
                    <a:pt x="2209" y="2222"/>
                  </a:moveTo>
                  <a:cubicBezTo>
                    <a:pt x="2188" y="2260"/>
                    <a:pt x="2126" y="2264"/>
                    <a:pt x="2092" y="2256"/>
                  </a:cubicBezTo>
                  <a:cubicBezTo>
                    <a:pt x="2110" y="2243"/>
                    <a:pt x="2166" y="2253"/>
                    <a:pt x="2209" y="2222"/>
                  </a:cubicBezTo>
                  <a:close/>
                  <a:moveTo>
                    <a:pt x="2247" y="2276"/>
                  </a:moveTo>
                  <a:cubicBezTo>
                    <a:pt x="2250" y="2321"/>
                    <a:pt x="2216" y="2285"/>
                    <a:pt x="2196" y="2320"/>
                  </a:cubicBezTo>
                  <a:cubicBezTo>
                    <a:pt x="2258" y="2316"/>
                    <a:pt x="2166" y="2371"/>
                    <a:pt x="2171" y="2315"/>
                  </a:cubicBezTo>
                  <a:cubicBezTo>
                    <a:pt x="2197" y="2325"/>
                    <a:pt x="2201" y="2296"/>
                    <a:pt x="2221" y="2287"/>
                  </a:cubicBezTo>
                  <a:cubicBezTo>
                    <a:pt x="2171" y="2296"/>
                    <a:pt x="2224" y="2263"/>
                    <a:pt x="2198" y="2251"/>
                  </a:cubicBezTo>
                  <a:cubicBezTo>
                    <a:pt x="2233" y="2241"/>
                    <a:pt x="2212" y="2293"/>
                    <a:pt x="2247" y="2276"/>
                  </a:cubicBezTo>
                  <a:close/>
                  <a:moveTo>
                    <a:pt x="2747" y="3420"/>
                  </a:moveTo>
                  <a:cubicBezTo>
                    <a:pt x="2732" y="3442"/>
                    <a:pt x="2691" y="3433"/>
                    <a:pt x="2681" y="3463"/>
                  </a:cubicBezTo>
                  <a:cubicBezTo>
                    <a:pt x="2673" y="3438"/>
                    <a:pt x="2662" y="3403"/>
                    <a:pt x="2618" y="3444"/>
                  </a:cubicBezTo>
                  <a:cubicBezTo>
                    <a:pt x="2612" y="3427"/>
                    <a:pt x="2603" y="3418"/>
                    <a:pt x="2591" y="3416"/>
                  </a:cubicBezTo>
                  <a:cubicBezTo>
                    <a:pt x="2609" y="3341"/>
                    <a:pt x="2709" y="3383"/>
                    <a:pt x="2747" y="3420"/>
                  </a:cubicBezTo>
                  <a:close/>
                  <a:moveTo>
                    <a:pt x="2835" y="3576"/>
                  </a:moveTo>
                  <a:cubicBezTo>
                    <a:pt x="2835" y="3576"/>
                    <a:pt x="2835" y="3576"/>
                    <a:pt x="2838" y="3584"/>
                  </a:cubicBezTo>
                  <a:cubicBezTo>
                    <a:pt x="2822" y="3591"/>
                    <a:pt x="2806" y="3598"/>
                    <a:pt x="2790" y="3605"/>
                  </a:cubicBezTo>
                  <a:cubicBezTo>
                    <a:pt x="2786" y="3597"/>
                    <a:pt x="2786" y="3597"/>
                    <a:pt x="2786" y="3597"/>
                  </a:cubicBezTo>
                  <a:cubicBezTo>
                    <a:pt x="2802" y="3590"/>
                    <a:pt x="2819" y="3583"/>
                    <a:pt x="2835" y="3576"/>
                  </a:cubicBezTo>
                  <a:close/>
                  <a:moveTo>
                    <a:pt x="2840" y="3457"/>
                  </a:moveTo>
                  <a:cubicBezTo>
                    <a:pt x="2804" y="3470"/>
                    <a:pt x="2770" y="3479"/>
                    <a:pt x="2747" y="3458"/>
                  </a:cubicBezTo>
                  <a:cubicBezTo>
                    <a:pt x="2764" y="3439"/>
                    <a:pt x="2816" y="3448"/>
                    <a:pt x="2840" y="3457"/>
                  </a:cubicBezTo>
                  <a:close/>
                  <a:moveTo>
                    <a:pt x="988" y="3887"/>
                  </a:moveTo>
                  <a:cubicBezTo>
                    <a:pt x="966" y="3898"/>
                    <a:pt x="964" y="3859"/>
                    <a:pt x="942" y="3869"/>
                  </a:cubicBezTo>
                  <a:cubicBezTo>
                    <a:pt x="936" y="3854"/>
                    <a:pt x="968" y="3854"/>
                    <a:pt x="978" y="3845"/>
                  </a:cubicBezTo>
                  <a:cubicBezTo>
                    <a:pt x="972" y="3864"/>
                    <a:pt x="971" y="3871"/>
                    <a:pt x="988" y="3887"/>
                  </a:cubicBezTo>
                  <a:close/>
                  <a:moveTo>
                    <a:pt x="1011" y="4178"/>
                  </a:moveTo>
                  <a:cubicBezTo>
                    <a:pt x="1016" y="4151"/>
                    <a:pt x="1050" y="4124"/>
                    <a:pt x="1077" y="4135"/>
                  </a:cubicBezTo>
                  <a:cubicBezTo>
                    <a:pt x="1069" y="4142"/>
                    <a:pt x="1049" y="4168"/>
                    <a:pt x="1011" y="4178"/>
                  </a:cubicBezTo>
                  <a:close/>
                  <a:moveTo>
                    <a:pt x="1043" y="4072"/>
                  </a:moveTo>
                  <a:cubicBezTo>
                    <a:pt x="1038" y="4050"/>
                    <a:pt x="1013" y="4064"/>
                    <a:pt x="1023" y="4042"/>
                  </a:cubicBezTo>
                  <a:cubicBezTo>
                    <a:pt x="1041" y="4040"/>
                    <a:pt x="1064" y="4080"/>
                    <a:pt x="1029" y="4094"/>
                  </a:cubicBezTo>
                  <a:cubicBezTo>
                    <a:pt x="1028" y="4084"/>
                    <a:pt x="1032" y="4077"/>
                    <a:pt x="1043" y="4072"/>
                  </a:cubicBezTo>
                  <a:close/>
                  <a:moveTo>
                    <a:pt x="790" y="2038"/>
                  </a:moveTo>
                  <a:cubicBezTo>
                    <a:pt x="766" y="2034"/>
                    <a:pt x="779" y="2001"/>
                    <a:pt x="768" y="1985"/>
                  </a:cubicBezTo>
                  <a:cubicBezTo>
                    <a:pt x="784" y="1985"/>
                    <a:pt x="794" y="2028"/>
                    <a:pt x="790" y="2038"/>
                  </a:cubicBezTo>
                  <a:close/>
                  <a:moveTo>
                    <a:pt x="717" y="1938"/>
                  </a:moveTo>
                  <a:cubicBezTo>
                    <a:pt x="704" y="1924"/>
                    <a:pt x="685" y="1893"/>
                    <a:pt x="717" y="1884"/>
                  </a:cubicBezTo>
                  <a:cubicBezTo>
                    <a:pt x="716" y="1890"/>
                    <a:pt x="715" y="1897"/>
                    <a:pt x="719" y="1906"/>
                  </a:cubicBezTo>
                  <a:cubicBezTo>
                    <a:pt x="730" y="1898"/>
                    <a:pt x="713" y="1879"/>
                    <a:pt x="737" y="1875"/>
                  </a:cubicBezTo>
                  <a:cubicBezTo>
                    <a:pt x="740" y="1900"/>
                    <a:pt x="735" y="1921"/>
                    <a:pt x="717" y="1938"/>
                  </a:cubicBezTo>
                  <a:close/>
                  <a:moveTo>
                    <a:pt x="300" y="80"/>
                  </a:moveTo>
                  <a:cubicBezTo>
                    <a:pt x="319" y="79"/>
                    <a:pt x="330" y="95"/>
                    <a:pt x="347" y="99"/>
                  </a:cubicBezTo>
                  <a:cubicBezTo>
                    <a:pt x="348" y="119"/>
                    <a:pt x="326" y="95"/>
                    <a:pt x="319" y="88"/>
                  </a:cubicBezTo>
                  <a:cubicBezTo>
                    <a:pt x="314" y="90"/>
                    <a:pt x="310" y="92"/>
                    <a:pt x="306" y="94"/>
                  </a:cubicBezTo>
                  <a:cubicBezTo>
                    <a:pt x="308" y="102"/>
                    <a:pt x="312" y="105"/>
                    <a:pt x="318" y="104"/>
                  </a:cubicBezTo>
                  <a:cubicBezTo>
                    <a:pt x="322" y="124"/>
                    <a:pt x="303" y="98"/>
                    <a:pt x="295" y="106"/>
                  </a:cubicBezTo>
                  <a:cubicBezTo>
                    <a:pt x="297" y="97"/>
                    <a:pt x="307" y="92"/>
                    <a:pt x="300" y="80"/>
                  </a:cubicBezTo>
                  <a:close/>
                  <a:moveTo>
                    <a:pt x="1138" y="1859"/>
                  </a:moveTo>
                  <a:cubicBezTo>
                    <a:pt x="1127" y="1899"/>
                    <a:pt x="1089" y="1870"/>
                    <a:pt x="1069" y="1896"/>
                  </a:cubicBezTo>
                  <a:cubicBezTo>
                    <a:pt x="1053" y="1889"/>
                    <a:pt x="1061" y="1861"/>
                    <a:pt x="1053" y="1841"/>
                  </a:cubicBezTo>
                  <a:cubicBezTo>
                    <a:pt x="1088" y="1831"/>
                    <a:pt x="1089" y="1904"/>
                    <a:pt x="1138" y="1859"/>
                  </a:cubicBezTo>
                  <a:close/>
                  <a:moveTo>
                    <a:pt x="818" y="939"/>
                  </a:moveTo>
                  <a:cubicBezTo>
                    <a:pt x="827" y="997"/>
                    <a:pt x="737" y="970"/>
                    <a:pt x="712" y="1000"/>
                  </a:cubicBezTo>
                  <a:cubicBezTo>
                    <a:pt x="714" y="947"/>
                    <a:pt x="788" y="981"/>
                    <a:pt x="818" y="939"/>
                  </a:cubicBezTo>
                  <a:close/>
                  <a:moveTo>
                    <a:pt x="752" y="821"/>
                  </a:moveTo>
                  <a:cubicBezTo>
                    <a:pt x="738" y="837"/>
                    <a:pt x="758" y="859"/>
                    <a:pt x="752" y="875"/>
                  </a:cubicBezTo>
                  <a:cubicBezTo>
                    <a:pt x="722" y="876"/>
                    <a:pt x="734" y="867"/>
                    <a:pt x="713" y="838"/>
                  </a:cubicBezTo>
                  <a:cubicBezTo>
                    <a:pt x="726" y="832"/>
                    <a:pt x="739" y="827"/>
                    <a:pt x="752" y="821"/>
                  </a:cubicBezTo>
                  <a:close/>
                  <a:moveTo>
                    <a:pt x="699" y="786"/>
                  </a:moveTo>
                  <a:cubicBezTo>
                    <a:pt x="706" y="784"/>
                    <a:pt x="712" y="781"/>
                    <a:pt x="719" y="778"/>
                  </a:cubicBezTo>
                  <a:cubicBezTo>
                    <a:pt x="724" y="795"/>
                    <a:pt x="747" y="803"/>
                    <a:pt x="720" y="816"/>
                  </a:cubicBezTo>
                  <a:cubicBezTo>
                    <a:pt x="717" y="795"/>
                    <a:pt x="703" y="803"/>
                    <a:pt x="699" y="786"/>
                  </a:cubicBezTo>
                  <a:close/>
                  <a:moveTo>
                    <a:pt x="805" y="999"/>
                  </a:moveTo>
                  <a:cubicBezTo>
                    <a:pt x="817" y="990"/>
                    <a:pt x="824" y="996"/>
                    <a:pt x="834" y="994"/>
                  </a:cubicBezTo>
                  <a:cubicBezTo>
                    <a:pt x="839" y="1025"/>
                    <a:pt x="840" y="1021"/>
                    <a:pt x="860" y="1037"/>
                  </a:cubicBezTo>
                  <a:cubicBezTo>
                    <a:pt x="828" y="1078"/>
                    <a:pt x="820" y="1017"/>
                    <a:pt x="805" y="999"/>
                  </a:cubicBezTo>
                  <a:close/>
                  <a:moveTo>
                    <a:pt x="1050" y="1596"/>
                  </a:moveTo>
                  <a:cubicBezTo>
                    <a:pt x="1079" y="1595"/>
                    <a:pt x="1070" y="1608"/>
                    <a:pt x="1082" y="1636"/>
                  </a:cubicBezTo>
                  <a:cubicBezTo>
                    <a:pt x="1064" y="1639"/>
                    <a:pt x="1046" y="1607"/>
                    <a:pt x="1050" y="1596"/>
                  </a:cubicBezTo>
                  <a:close/>
                  <a:moveTo>
                    <a:pt x="4948" y="1378"/>
                  </a:moveTo>
                  <a:cubicBezTo>
                    <a:pt x="4934" y="1389"/>
                    <a:pt x="4920" y="1405"/>
                    <a:pt x="4910" y="1379"/>
                  </a:cubicBezTo>
                  <a:cubicBezTo>
                    <a:pt x="4883" y="1382"/>
                    <a:pt x="4898" y="1403"/>
                    <a:pt x="4876" y="1409"/>
                  </a:cubicBezTo>
                  <a:cubicBezTo>
                    <a:pt x="4879" y="1398"/>
                    <a:pt x="4878" y="1388"/>
                    <a:pt x="4869" y="1373"/>
                  </a:cubicBezTo>
                  <a:cubicBezTo>
                    <a:pt x="4881" y="1362"/>
                    <a:pt x="4884" y="1347"/>
                    <a:pt x="4909" y="1341"/>
                  </a:cubicBezTo>
                  <a:cubicBezTo>
                    <a:pt x="4891" y="1316"/>
                    <a:pt x="4859" y="1295"/>
                    <a:pt x="4841" y="1308"/>
                  </a:cubicBezTo>
                  <a:cubicBezTo>
                    <a:pt x="4839" y="1286"/>
                    <a:pt x="4848" y="1296"/>
                    <a:pt x="4865" y="1290"/>
                  </a:cubicBezTo>
                  <a:cubicBezTo>
                    <a:pt x="4859" y="1279"/>
                    <a:pt x="4858" y="1269"/>
                    <a:pt x="4860" y="1261"/>
                  </a:cubicBezTo>
                  <a:cubicBezTo>
                    <a:pt x="4827" y="1284"/>
                    <a:pt x="4800" y="1309"/>
                    <a:pt x="4785" y="1339"/>
                  </a:cubicBezTo>
                  <a:cubicBezTo>
                    <a:pt x="4783" y="1333"/>
                    <a:pt x="4777" y="1334"/>
                    <a:pt x="4773" y="1329"/>
                  </a:cubicBezTo>
                  <a:cubicBezTo>
                    <a:pt x="4778" y="1294"/>
                    <a:pt x="4747" y="1311"/>
                    <a:pt x="4751" y="1277"/>
                  </a:cubicBezTo>
                  <a:cubicBezTo>
                    <a:pt x="4724" y="1274"/>
                    <a:pt x="4711" y="1313"/>
                    <a:pt x="4692" y="1302"/>
                  </a:cubicBezTo>
                  <a:cubicBezTo>
                    <a:pt x="4692" y="1292"/>
                    <a:pt x="4692" y="1255"/>
                    <a:pt x="4682" y="1260"/>
                  </a:cubicBezTo>
                  <a:cubicBezTo>
                    <a:pt x="4682" y="1290"/>
                    <a:pt x="4651" y="1290"/>
                    <a:pt x="4652" y="1334"/>
                  </a:cubicBezTo>
                  <a:cubicBezTo>
                    <a:pt x="4633" y="1312"/>
                    <a:pt x="4637" y="1311"/>
                    <a:pt x="4620" y="1294"/>
                  </a:cubicBezTo>
                  <a:cubicBezTo>
                    <a:pt x="4606" y="1317"/>
                    <a:pt x="4577" y="1334"/>
                    <a:pt x="4562" y="1357"/>
                  </a:cubicBezTo>
                  <a:cubicBezTo>
                    <a:pt x="4549" y="1331"/>
                    <a:pt x="4551" y="1327"/>
                    <a:pt x="4569" y="1338"/>
                  </a:cubicBezTo>
                  <a:cubicBezTo>
                    <a:pt x="4564" y="1329"/>
                    <a:pt x="4561" y="1313"/>
                    <a:pt x="4552" y="1315"/>
                  </a:cubicBezTo>
                  <a:cubicBezTo>
                    <a:pt x="4536" y="1318"/>
                    <a:pt x="4518" y="1351"/>
                    <a:pt x="4489" y="1349"/>
                  </a:cubicBezTo>
                  <a:cubicBezTo>
                    <a:pt x="4488" y="1364"/>
                    <a:pt x="4518" y="1363"/>
                    <a:pt x="4500" y="1375"/>
                  </a:cubicBezTo>
                  <a:cubicBezTo>
                    <a:pt x="4493" y="1342"/>
                    <a:pt x="4480" y="1389"/>
                    <a:pt x="4475" y="1371"/>
                  </a:cubicBezTo>
                  <a:cubicBezTo>
                    <a:pt x="4460" y="1358"/>
                    <a:pt x="4483" y="1335"/>
                    <a:pt x="4461" y="1338"/>
                  </a:cubicBezTo>
                  <a:cubicBezTo>
                    <a:pt x="4462" y="1347"/>
                    <a:pt x="4458" y="1355"/>
                    <a:pt x="4447" y="1359"/>
                  </a:cubicBezTo>
                  <a:cubicBezTo>
                    <a:pt x="4446" y="1374"/>
                    <a:pt x="4476" y="1373"/>
                    <a:pt x="4458" y="1385"/>
                  </a:cubicBezTo>
                  <a:cubicBezTo>
                    <a:pt x="4449" y="1368"/>
                    <a:pt x="4428" y="1392"/>
                    <a:pt x="4408" y="1376"/>
                  </a:cubicBezTo>
                  <a:cubicBezTo>
                    <a:pt x="4392" y="1401"/>
                    <a:pt x="4415" y="1421"/>
                    <a:pt x="4413" y="1443"/>
                  </a:cubicBezTo>
                  <a:cubicBezTo>
                    <a:pt x="4405" y="1446"/>
                    <a:pt x="4402" y="1434"/>
                    <a:pt x="4395" y="1435"/>
                  </a:cubicBezTo>
                  <a:cubicBezTo>
                    <a:pt x="4374" y="1460"/>
                    <a:pt x="4417" y="1493"/>
                    <a:pt x="4379" y="1488"/>
                  </a:cubicBezTo>
                  <a:cubicBezTo>
                    <a:pt x="4382" y="1499"/>
                    <a:pt x="4389" y="1511"/>
                    <a:pt x="4374" y="1514"/>
                  </a:cubicBezTo>
                  <a:cubicBezTo>
                    <a:pt x="4381" y="1533"/>
                    <a:pt x="4416" y="1543"/>
                    <a:pt x="4393" y="1559"/>
                  </a:cubicBezTo>
                  <a:cubicBezTo>
                    <a:pt x="4389" y="1553"/>
                    <a:pt x="4376" y="1548"/>
                    <a:pt x="4377" y="1558"/>
                  </a:cubicBezTo>
                  <a:cubicBezTo>
                    <a:pt x="4384" y="1562"/>
                    <a:pt x="4395" y="1582"/>
                    <a:pt x="4410" y="1598"/>
                  </a:cubicBezTo>
                  <a:cubicBezTo>
                    <a:pt x="4386" y="1600"/>
                    <a:pt x="4398" y="1615"/>
                    <a:pt x="4389" y="1623"/>
                  </a:cubicBezTo>
                  <a:cubicBezTo>
                    <a:pt x="4314" y="1665"/>
                    <a:pt x="4215" y="1743"/>
                    <a:pt x="4254" y="1849"/>
                  </a:cubicBezTo>
                  <a:cubicBezTo>
                    <a:pt x="4232" y="1802"/>
                    <a:pt x="4248" y="1844"/>
                    <a:pt x="4244" y="1861"/>
                  </a:cubicBezTo>
                  <a:cubicBezTo>
                    <a:pt x="4228" y="1871"/>
                    <a:pt x="4215" y="1871"/>
                    <a:pt x="4209" y="1853"/>
                  </a:cubicBezTo>
                  <a:cubicBezTo>
                    <a:pt x="4192" y="1870"/>
                    <a:pt x="4175" y="1858"/>
                    <a:pt x="4182" y="1880"/>
                  </a:cubicBezTo>
                  <a:cubicBezTo>
                    <a:pt x="4206" y="1863"/>
                    <a:pt x="4214" y="1856"/>
                    <a:pt x="4226" y="1892"/>
                  </a:cubicBezTo>
                  <a:cubicBezTo>
                    <a:pt x="4217" y="1896"/>
                    <a:pt x="4213" y="1901"/>
                    <a:pt x="4209" y="1907"/>
                  </a:cubicBezTo>
                  <a:cubicBezTo>
                    <a:pt x="4199" y="1879"/>
                    <a:pt x="4193" y="1909"/>
                    <a:pt x="4190" y="1915"/>
                  </a:cubicBezTo>
                  <a:cubicBezTo>
                    <a:pt x="4190" y="1899"/>
                    <a:pt x="4158" y="1899"/>
                    <a:pt x="4164" y="1910"/>
                  </a:cubicBezTo>
                  <a:cubicBezTo>
                    <a:pt x="4176" y="1912"/>
                    <a:pt x="4189" y="1911"/>
                    <a:pt x="4195" y="1928"/>
                  </a:cubicBezTo>
                  <a:cubicBezTo>
                    <a:pt x="4172" y="1917"/>
                    <a:pt x="4166" y="1940"/>
                    <a:pt x="4141" y="1928"/>
                  </a:cubicBezTo>
                  <a:cubicBezTo>
                    <a:pt x="4150" y="1964"/>
                    <a:pt x="4122" y="1963"/>
                    <a:pt x="4117" y="2000"/>
                  </a:cubicBezTo>
                  <a:cubicBezTo>
                    <a:pt x="4102" y="1989"/>
                    <a:pt x="4105" y="2014"/>
                    <a:pt x="4095" y="2001"/>
                  </a:cubicBezTo>
                  <a:cubicBezTo>
                    <a:pt x="4092" y="1965"/>
                    <a:pt x="4116" y="1967"/>
                    <a:pt x="4124" y="1943"/>
                  </a:cubicBezTo>
                  <a:cubicBezTo>
                    <a:pt x="4095" y="1920"/>
                    <a:pt x="4074" y="1989"/>
                    <a:pt x="4058" y="1986"/>
                  </a:cubicBezTo>
                  <a:cubicBezTo>
                    <a:pt x="4063" y="1972"/>
                    <a:pt x="4068" y="1958"/>
                    <a:pt x="4070" y="1943"/>
                  </a:cubicBezTo>
                  <a:cubicBezTo>
                    <a:pt x="4041" y="1949"/>
                    <a:pt x="4045" y="1968"/>
                    <a:pt x="4024" y="1978"/>
                  </a:cubicBezTo>
                  <a:cubicBezTo>
                    <a:pt x="3986" y="1986"/>
                    <a:pt x="4020" y="1963"/>
                    <a:pt x="3999" y="1957"/>
                  </a:cubicBezTo>
                  <a:cubicBezTo>
                    <a:pt x="3991" y="1990"/>
                    <a:pt x="3971" y="1993"/>
                    <a:pt x="3973" y="2022"/>
                  </a:cubicBezTo>
                  <a:cubicBezTo>
                    <a:pt x="3985" y="2020"/>
                    <a:pt x="3986" y="2006"/>
                    <a:pt x="3993" y="2014"/>
                  </a:cubicBezTo>
                  <a:cubicBezTo>
                    <a:pt x="4001" y="2038"/>
                    <a:pt x="3991" y="2067"/>
                    <a:pt x="4001" y="2087"/>
                  </a:cubicBezTo>
                  <a:cubicBezTo>
                    <a:pt x="3991" y="2088"/>
                    <a:pt x="3984" y="2085"/>
                    <a:pt x="3979" y="2073"/>
                  </a:cubicBezTo>
                  <a:cubicBezTo>
                    <a:pt x="3971" y="2062"/>
                    <a:pt x="4009" y="2043"/>
                    <a:pt x="3981" y="2042"/>
                  </a:cubicBezTo>
                  <a:cubicBezTo>
                    <a:pt x="3969" y="2058"/>
                    <a:pt x="3960" y="2094"/>
                    <a:pt x="3987" y="2109"/>
                  </a:cubicBezTo>
                  <a:cubicBezTo>
                    <a:pt x="3973" y="2200"/>
                    <a:pt x="3873" y="2226"/>
                    <a:pt x="3838" y="2303"/>
                  </a:cubicBezTo>
                  <a:cubicBezTo>
                    <a:pt x="3835" y="2279"/>
                    <a:pt x="3813" y="2303"/>
                    <a:pt x="3803" y="2294"/>
                  </a:cubicBezTo>
                  <a:cubicBezTo>
                    <a:pt x="3820" y="2343"/>
                    <a:pt x="3822" y="2367"/>
                    <a:pt x="3848" y="2345"/>
                  </a:cubicBezTo>
                  <a:cubicBezTo>
                    <a:pt x="3851" y="2368"/>
                    <a:pt x="3832" y="2379"/>
                    <a:pt x="3854" y="2396"/>
                  </a:cubicBezTo>
                  <a:cubicBezTo>
                    <a:pt x="3840" y="2400"/>
                    <a:pt x="3834" y="2384"/>
                    <a:pt x="3820" y="2388"/>
                  </a:cubicBezTo>
                  <a:cubicBezTo>
                    <a:pt x="3823" y="2415"/>
                    <a:pt x="3844" y="2400"/>
                    <a:pt x="3849" y="2421"/>
                  </a:cubicBezTo>
                  <a:cubicBezTo>
                    <a:pt x="3808" y="2441"/>
                    <a:pt x="3856" y="2472"/>
                    <a:pt x="3823" y="2486"/>
                  </a:cubicBezTo>
                  <a:cubicBezTo>
                    <a:pt x="3825" y="2462"/>
                    <a:pt x="3785" y="2465"/>
                    <a:pt x="3808" y="2470"/>
                  </a:cubicBezTo>
                  <a:cubicBezTo>
                    <a:pt x="3807" y="2497"/>
                    <a:pt x="3837" y="2505"/>
                    <a:pt x="3817" y="2528"/>
                  </a:cubicBezTo>
                  <a:cubicBezTo>
                    <a:pt x="3809" y="2516"/>
                    <a:pt x="3825" y="2491"/>
                    <a:pt x="3799" y="2504"/>
                  </a:cubicBezTo>
                  <a:cubicBezTo>
                    <a:pt x="3787" y="2515"/>
                    <a:pt x="3813" y="2542"/>
                    <a:pt x="3815" y="2559"/>
                  </a:cubicBezTo>
                  <a:cubicBezTo>
                    <a:pt x="3793" y="2592"/>
                    <a:pt x="3774" y="2629"/>
                    <a:pt x="3762" y="2651"/>
                  </a:cubicBezTo>
                  <a:cubicBezTo>
                    <a:pt x="3775" y="2668"/>
                    <a:pt x="3781" y="2638"/>
                    <a:pt x="3794" y="2637"/>
                  </a:cubicBezTo>
                  <a:cubicBezTo>
                    <a:pt x="3793" y="2668"/>
                    <a:pt x="3835" y="2660"/>
                    <a:pt x="3820" y="2680"/>
                  </a:cubicBezTo>
                  <a:cubicBezTo>
                    <a:pt x="3793" y="2658"/>
                    <a:pt x="3771" y="2684"/>
                    <a:pt x="3736" y="2700"/>
                  </a:cubicBezTo>
                  <a:cubicBezTo>
                    <a:pt x="3731" y="2679"/>
                    <a:pt x="3718" y="2673"/>
                    <a:pt x="3699" y="2685"/>
                  </a:cubicBezTo>
                  <a:cubicBezTo>
                    <a:pt x="3689" y="2724"/>
                    <a:pt x="3745" y="2759"/>
                    <a:pt x="3709" y="2781"/>
                  </a:cubicBezTo>
                  <a:cubicBezTo>
                    <a:pt x="3696" y="2765"/>
                    <a:pt x="3711" y="2760"/>
                    <a:pt x="3702" y="2746"/>
                  </a:cubicBezTo>
                  <a:cubicBezTo>
                    <a:pt x="3667" y="2746"/>
                    <a:pt x="3700" y="2774"/>
                    <a:pt x="3687" y="2783"/>
                  </a:cubicBezTo>
                  <a:cubicBezTo>
                    <a:pt x="3653" y="2748"/>
                    <a:pt x="3678" y="2734"/>
                    <a:pt x="3648" y="2692"/>
                  </a:cubicBezTo>
                  <a:cubicBezTo>
                    <a:pt x="3624" y="2698"/>
                    <a:pt x="3637" y="2719"/>
                    <a:pt x="3626" y="2732"/>
                  </a:cubicBezTo>
                  <a:cubicBezTo>
                    <a:pt x="3621" y="2721"/>
                    <a:pt x="3617" y="2709"/>
                    <a:pt x="3605" y="2718"/>
                  </a:cubicBezTo>
                  <a:cubicBezTo>
                    <a:pt x="3620" y="2747"/>
                    <a:pt x="3588" y="2735"/>
                    <a:pt x="3577" y="2760"/>
                  </a:cubicBezTo>
                  <a:cubicBezTo>
                    <a:pt x="3546" y="2727"/>
                    <a:pt x="3570" y="2750"/>
                    <a:pt x="3551" y="2771"/>
                  </a:cubicBezTo>
                  <a:cubicBezTo>
                    <a:pt x="3554" y="2759"/>
                    <a:pt x="3551" y="2752"/>
                    <a:pt x="3536" y="2754"/>
                  </a:cubicBezTo>
                  <a:cubicBezTo>
                    <a:pt x="3540" y="2767"/>
                    <a:pt x="3541" y="2778"/>
                    <a:pt x="3534" y="2786"/>
                  </a:cubicBezTo>
                  <a:cubicBezTo>
                    <a:pt x="3529" y="2779"/>
                    <a:pt x="3527" y="2767"/>
                    <a:pt x="3519" y="2769"/>
                  </a:cubicBezTo>
                  <a:cubicBezTo>
                    <a:pt x="3521" y="2777"/>
                    <a:pt x="3528" y="2787"/>
                    <a:pt x="3521" y="2792"/>
                  </a:cubicBezTo>
                  <a:cubicBezTo>
                    <a:pt x="3517" y="2762"/>
                    <a:pt x="3487" y="2768"/>
                    <a:pt x="3480" y="2786"/>
                  </a:cubicBezTo>
                  <a:cubicBezTo>
                    <a:pt x="3466" y="2771"/>
                    <a:pt x="3449" y="2763"/>
                    <a:pt x="3434" y="2751"/>
                  </a:cubicBezTo>
                  <a:cubicBezTo>
                    <a:pt x="3445" y="2735"/>
                    <a:pt x="3435" y="2700"/>
                    <a:pt x="3412" y="2699"/>
                  </a:cubicBezTo>
                  <a:cubicBezTo>
                    <a:pt x="3415" y="2709"/>
                    <a:pt x="3425" y="2722"/>
                    <a:pt x="3417" y="2728"/>
                  </a:cubicBezTo>
                  <a:cubicBezTo>
                    <a:pt x="3393" y="2694"/>
                    <a:pt x="3384" y="2702"/>
                    <a:pt x="3363" y="2673"/>
                  </a:cubicBezTo>
                  <a:cubicBezTo>
                    <a:pt x="3372" y="2670"/>
                    <a:pt x="3379" y="2671"/>
                    <a:pt x="3385" y="2672"/>
                  </a:cubicBezTo>
                  <a:cubicBezTo>
                    <a:pt x="3352" y="2655"/>
                    <a:pt x="3304" y="2622"/>
                    <a:pt x="3264" y="2585"/>
                  </a:cubicBezTo>
                  <a:cubicBezTo>
                    <a:pt x="3270" y="2546"/>
                    <a:pt x="3263" y="2519"/>
                    <a:pt x="3234" y="2497"/>
                  </a:cubicBezTo>
                  <a:cubicBezTo>
                    <a:pt x="3249" y="2483"/>
                    <a:pt x="3259" y="2446"/>
                    <a:pt x="3224" y="2455"/>
                  </a:cubicBezTo>
                  <a:cubicBezTo>
                    <a:pt x="3228" y="2468"/>
                    <a:pt x="3238" y="2466"/>
                    <a:pt x="3242" y="2478"/>
                  </a:cubicBezTo>
                  <a:cubicBezTo>
                    <a:pt x="3223" y="2489"/>
                    <a:pt x="3213" y="2503"/>
                    <a:pt x="3204" y="2517"/>
                  </a:cubicBezTo>
                  <a:cubicBezTo>
                    <a:pt x="3200" y="2501"/>
                    <a:pt x="3218" y="2494"/>
                    <a:pt x="3219" y="2480"/>
                  </a:cubicBezTo>
                  <a:cubicBezTo>
                    <a:pt x="3194" y="2478"/>
                    <a:pt x="3203" y="2516"/>
                    <a:pt x="3189" y="2501"/>
                  </a:cubicBezTo>
                  <a:cubicBezTo>
                    <a:pt x="3194" y="2473"/>
                    <a:pt x="3183" y="2465"/>
                    <a:pt x="3182" y="2442"/>
                  </a:cubicBezTo>
                  <a:cubicBezTo>
                    <a:pt x="3149" y="2470"/>
                    <a:pt x="3156" y="2395"/>
                    <a:pt x="3128" y="2419"/>
                  </a:cubicBezTo>
                  <a:cubicBezTo>
                    <a:pt x="3129" y="2423"/>
                    <a:pt x="3131" y="2428"/>
                    <a:pt x="3133" y="2432"/>
                  </a:cubicBezTo>
                  <a:cubicBezTo>
                    <a:pt x="3133" y="2432"/>
                    <a:pt x="3124" y="2437"/>
                    <a:pt x="3128" y="2442"/>
                  </a:cubicBezTo>
                  <a:cubicBezTo>
                    <a:pt x="3144" y="2421"/>
                    <a:pt x="3165" y="2454"/>
                    <a:pt x="3151" y="2463"/>
                  </a:cubicBezTo>
                  <a:cubicBezTo>
                    <a:pt x="3144" y="2450"/>
                    <a:pt x="3130" y="2451"/>
                    <a:pt x="3120" y="2445"/>
                  </a:cubicBezTo>
                  <a:cubicBezTo>
                    <a:pt x="3122" y="2412"/>
                    <a:pt x="3108" y="2402"/>
                    <a:pt x="3102" y="2384"/>
                  </a:cubicBezTo>
                  <a:cubicBezTo>
                    <a:pt x="3096" y="2393"/>
                    <a:pt x="3069" y="2380"/>
                    <a:pt x="3057" y="2387"/>
                  </a:cubicBezTo>
                  <a:cubicBezTo>
                    <a:pt x="3063" y="2377"/>
                    <a:pt x="3049" y="2378"/>
                    <a:pt x="3062" y="2362"/>
                  </a:cubicBezTo>
                  <a:cubicBezTo>
                    <a:pt x="3038" y="2365"/>
                    <a:pt x="3039" y="2378"/>
                    <a:pt x="3034" y="2389"/>
                  </a:cubicBezTo>
                  <a:cubicBezTo>
                    <a:pt x="3020" y="2370"/>
                    <a:pt x="3023" y="2378"/>
                    <a:pt x="3030" y="2360"/>
                  </a:cubicBezTo>
                  <a:cubicBezTo>
                    <a:pt x="3007" y="2352"/>
                    <a:pt x="3002" y="2358"/>
                    <a:pt x="2987" y="2332"/>
                  </a:cubicBezTo>
                  <a:cubicBezTo>
                    <a:pt x="2969" y="2357"/>
                    <a:pt x="2955" y="2325"/>
                    <a:pt x="2951" y="2355"/>
                  </a:cubicBezTo>
                  <a:cubicBezTo>
                    <a:pt x="2934" y="2326"/>
                    <a:pt x="2896" y="2348"/>
                    <a:pt x="2884" y="2306"/>
                  </a:cubicBezTo>
                  <a:cubicBezTo>
                    <a:pt x="2871" y="2322"/>
                    <a:pt x="2862" y="2312"/>
                    <a:pt x="2860" y="2324"/>
                  </a:cubicBezTo>
                  <a:cubicBezTo>
                    <a:pt x="2867" y="2321"/>
                    <a:pt x="2873" y="2332"/>
                    <a:pt x="2866" y="2337"/>
                  </a:cubicBezTo>
                  <a:cubicBezTo>
                    <a:pt x="2859" y="2329"/>
                    <a:pt x="2849" y="2325"/>
                    <a:pt x="2842" y="2316"/>
                  </a:cubicBezTo>
                  <a:cubicBezTo>
                    <a:pt x="2870" y="2312"/>
                    <a:pt x="2854" y="2289"/>
                    <a:pt x="2854" y="2273"/>
                  </a:cubicBezTo>
                  <a:cubicBezTo>
                    <a:pt x="2846" y="2277"/>
                    <a:pt x="2820" y="2261"/>
                    <a:pt x="2825" y="2277"/>
                  </a:cubicBezTo>
                  <a:cubicBezTo>
                    <a:pt x="2833" y="2275"/>
                    <a:pt x="2837" y="2284"/>
                    <a:pt x="2840" y="2294"/>
                  </a:cubicBezTo>
                  <a:cubicBezTo>
                    <a:pt x="2804" y="2310"/>
                    <a:pt x="2813" y="2309"/>
                    <a:pt x="2793" y="2329"/>
                  </a:cubicBezTo>
                  <a:cubicBezTo>
                    <a:pt x="2803" y="2297"/>
                    <a:pt x="2757" y="2310"/>
                    <a:pt x="2753" y="2308"/>
                  </a:cubicBezTo>
                  <a:cubicBezTo>
                    <a:pt x="2753" y="2291"/>
                    <a:pt x="2771" y="2283"/>
                    <a:pt x="2793" y="2275"/>
                  </a:cubicBezTo>
                  <a:cubicBezTo>
                    <a:pt x="2787" y="2290"/>
                    <a:pt x="2800" y="2304"/>
                    <a:pt x="2814" y="2305"/>
                  </a:cubicBezTo>
                  <a:cubicBezTo>
                    <a:pt x="2810" y="2260"/>
                    <a:pt x="2814" y="2242"/>
                    <a:pt x="2813" y="2213"/>
                  </a:cubicBezTo>
                  <a:cubicBezTo>
                    <a:pt x="2826" y="2213"/>
                    <a:pt x="2832" y="2229"/>
                    <a:pt x="2848" y="2221"/>
                  </a:cubicBezTo>
                  <a:cubicBezTo>
                    <a:pt x="2825" y="2205"/>
                    <a:pt x="2840" y="2162"/>
                    <a:pt x="2812" y="2190"/>
                  </a:cubicBezTo>
                  <a:cubicBezTo>
                    <a:pt x="2793" y="2160"/>
                    <a:pt x="2824" y="2155"/>
                    <a:pt x="2792" y="2145"/>
                  </a:cubicBezTo>
                  <a:cubicBezTo>
                    <a:pt x="2801" y="2141"/>
                    <a:pt x="2805" y="2136"/>
                    <a:pt x="2809" y="2130"/>
                  </a:cubicBezTo>
                  <a:cubicBezTo>
                    <a:pt x="2793" y="2107"/>
                    <a:pt x="2778" y="2082"/>
                    <a:pt x="2755" y="2076"/>
                  </a:cubicBezTo>
                  <a:cubicBezTo>
                    <a:pt x="2736" y="2102"/>
                    <a:pt x="2733" y="2076"/>
                    <a:pt x="2707" y="2089"/>
                  </a:cubicBezTo>
                  <a:cubicBezTo>
                    <a:pt x="2743" y="2114"/>
                    <a:pt x="2710" y="2119"/>
                    <a:pt x="2728" y="2157"/>
                  </a:cubicBezTo>
                  <a:cubicBezTo>
                    <a:pt x="2740" y="2163"/>
                    <a:pt x="2758" y="2153"/>
                    <a:pt x="2765" y="2172"/>
                  </a:cubicBezTo>
                  <a:cubicBezTo>
                    <a:pt x="2746" y="2183"/>
                    <a:pt x="2730" y="2177"/>
                    <a:pt x="2737" y="2160"/>
                  </a:cubicBezTo>
                  <a:cubicBezTo>
                    <a:pt x="2713" y="2161"/>
                    <a:pt x="2741" y="2184"/>
                    <a:pt x="2717" y="2185"/>
                  </a:cubicBezTo>
                  <a:cubicBezTo>
                    <a:pt x="2713" y="2180"/>
                    <a:pt x="2711" y="2172"/>
                    <a:pt x="2705" y="2174"/>
                  </a:cubicBezTo>
                  <a:cubicBezTo>
                    <a:pt x="2718" y="2199"/>
                    <a:pt x="2733" y="2221"/>
                    <a:pt x="2756" y="2222"/>
                  </a:cubicBezTo>
                  <a:cubicBezTo>
                    <a:pt x="2751" y="2241"/>
                    <a:pt x="2772" y="2257"/>
                    <a:pt x="2766" y="2264"/>
                  </a:cubicBezTo>
                  <a:cubicBezTo>
                    <a:pt x="2759" y="2258"/>
                    <a:pt x="2753" y="2252"/>
                    <a:pt x="2744" y="2250"/>
                  </a:cubicBezTo>
                  <a:cubicBezTo>
                    <a:pt x="2760" y="2274"/>
                    <a:pt x="2722" y="2260"/>
                    <a:pt x="2712" y="2264"/>
                  </a:cubicBezTo>
                  <a:cubicBezTo>
                    <a:pt x="2704" y="2279"/>
                    <a:pt x="2732" y="2308"/>
                    <a:pt x="2702" y="2314"/>
                  </a:cubicBezTo>
                  <a:cubicBezTo>
                    <a:pt x="2695" y="2281"/>
                    <a:pt x="2689" y="2311"/>
                    <a:pt x="2681" y="2300"/>
                  </a:cubicBezTo>
                  <a:cubicBezTo>
                    <a:pt x="2687" y="2297"/>
                    <a:pt x="2686" y="2291"/>
                    <a:pt x="2691" y="2288"/>
                  </a:cubicBezTo>
                  <a:cubicBezTo>
                    <a:pt x="2726" y="2318"/>
                    <a:pt x="2684" y="2236"/>
                    <a:pt x="2722" y="2252"/>
                  </a:cubicBezTo>
                  <a:cubicBezTo>
                    <a:pt x="2671" y="2226"/>
                    <a:pt x="2607" y="2259"/>
                    <a:pt x="2571" y="2277"/>
                  </a:cubicBezTo>
                  <a:cubicBezTo>
                    <a:pt x="2586" y="2292"/>
                    <a:pt x="2593" y="2317"/>
                    <a:pt x="2589" y="2339"/>
                  </a:cubicBezTo>
                  <a:cubicBezTo>
                    <a:pt x="2558" y="2333"/>
                    <a:pt x="2582" y="2275"/>
                    <a:pt x="2552" y="2270"/>
                  </a:cubicBezTo>
                  <a:cubicBezTo>
                    <a:pt x="2553" y="2292"/>
                    <a:pt x="2537" y="2248"/>
                    <a:pt x="2521" y="2268"/>
                  </a:cubicBezTo>
                  <a:cubicBezTo>
                    <a:pt x="2529" y="2282"/>
                    <a:pt x="2529" y="2293"/>
                    <a:pt x="2519" y="2299"/>
                  </a:cubicBezTo>
                  <a:cubicBezTo>
                    <a:pt x="2495" y="2270"/>
                    <a:pt x="2482" y="2286"/>
                    <a:pt x="2447" y="2275"/>
                  </a:cubicBezTo>
                  <a:cubicBezTo>
                    <a:pt x="2448" y="2281"/>
                    <a:pt x="2452" y="2289"/>
                    <a:pt x="2446" y="2291"/>
                  </a:cubicBezTo>
                  <a:cubicBezTo>
                    <a:pt x="2433" y="2282"/>
                    <a:pt x="2403" y="2287"/>
                    <a:pt x="2374" y="2284"/>
                  </a:cubicBezTo>
                  <a:cubicBezTo>
                    <a:pt x="2365" y="2310"/>
                    <a:pt x="2309" y="2315"/>
                    <a:pt x="2284" y="2291"/>
                  </a:cubicBezTo>
                  <a:cubicBezTo>
                    <a:pt x="2295" y="2302"/>
                    <a:pt x="2279" y="2327"/>
                    <a:pt x="2270" y="2312"/>
                  </a:cubicBezTo>
                  <a:cubicBezTo>
                    <a:pt x="2269" y="2290"/>
                    <a:pt x="2287" y="2276"/>
                    <a:pt x="2274" y="2249"/>
                  </a:cubicBezTo>
                  <a:cubicBezTo>
                    <a:pt x="2255" y="2272"/>
                    <a:pt x="2231" y="2255"/>
                    <a:pt x="2214" y="2236"/>
                  </a:cubicBezTo>
                  <a:cubicBezTo>
                    <a:pt x="2222" y="2231"/>
                    <a:pt x="2233" y="2229"/>
                    <a:pt x="2231" y="2221"/>
                  </a:cubicBezTo>
                  <a:cubicBezTo>
                    <a:pt x="2200" y="2191"/>
                    <a:pt x="2181" y="2232"/>
                    <a:pt x="2161" y="2219"/>
                  </a:cubicBezTo>
                  <a:cubicBezTo>
                    <a:pt x="2169" y="2215"/>
                    <a:pt x="2180" y="2213"/>
                    <a:pt x="2178" y="2205"/>
                  </a:cubicBezTo>
                  <a:cubicBezTo>
                    <a:pt x="2127" y="2240"/>
                    <a:pt x="2057" y="2187"/>
                    <a:pt x="2033" y="2189"/>
                  </a:cubicBezTo>
                  <a:cubicBezTo>
                    <a:pt x="2015" y="2191"/>
                    <a:pt x="2106" y="2226"/>
                    <a:pt x="2106" y="2235"/>
                  </a:cubicBezTo>
                  <a:cubicBezTo>
                    <a:pt x="2061" y="2237"/>
                    <a:pt x="2030" y="2202"/>
                    <a:pt x="1984" y="2202"/>
                  </a:cubicBezTo>
                  <a:cubicBezTo>
                    <a:pt x="1994" y="2228"/>
                    <a:pt x="2018" y="2218"/>
                    <a:pt x="2030" y="2237"/>
                  </a:cubicBezTo>
                  <a:cubicBezTo>
                    <a:pt x="2007" y="2227"/>
                    <a:pt x="2000" y="2234"/>
                    <a:pt x="2000" y="2257"/>
                  </a:cubicBezTo>
                  <a:cubicBezTo>
                    <a:pt x="1966" y="2242"/>
                    <a:pt x="1921" y="2236"/>
                    <a:pt x="1884" y="2237"/>
                  </a:cubicBezTo>
                  <a:cubicBezTo>
                    <a:pt x="1775" y="2238"/>
                    <a:pt x="1619" y="2208"/>
                    <a:pt x="1497" y="2270"/>
                  </a:cubicBezTo>
                  <a:cubicBezTo>
                    <a:pt x="1391" y="2191"/>
                    <a:pt x="1200" y="2349"/>
                    <a:pt x="1104" y="2305"/>
                  </a:cubicBezTo>
                  <a:cubicBezTo>
                    <a:pt x="1118" y="2282"/>
                    <a:pt x="1115" y="2252"/>
                    <a:pt x="1106" y="2220"/>
                  </a:cubicBezTo>
                  <a:cubicBezTo>
                    <a:pt x="1084" y="2230"/>
                    <a:pt x="1070" y="2220"/>
                    <a:pt x="1052" y="2219"/>
                  </a:cubicBezTo>
                  <a:cubicBezTo>
                    <a:pt x="1069" y="2195"/>
                    <a:pt x="1031" y="2147"/>
                    <a:pt x="1085" y="2151"/>
                  </a:cubicBezTo>
                  <a:cubicBezTo>
                    <a:pt x="1078" y="2135"/>
                    <a:pt x="1075" y="2119"/>
                    <a:pt x="1081" y="2107"/>
                  </a:cubicBezTo>
                  <a:cubicBezTo>
                    <a:pt x="1086" y="2118"/>
                    <a:pt x="1093" y="2121"/>
                    <a:pt x="1103" y="2121"/>
                  </a:cubicBezTo>
                  <a:cubicBezTo>
                    <a:pt x="1107" y="2089"/>
                    <a:pt x="1068" y="2070"/>
                    <a:pt x="1088" y="2050"/>
                  </a:cubicBezTo>
                  <a:cubicBezTo>
                    <a:pt x="1108" y="2057"/>
                    <a:pt x="1093" y="2109"/>
                    <a:pt x="1134" y="2085"/>
                  </a:cubicBezTo>
                  <a:cubicBezTo>
                    <a:pt x="1120" y="2054"/>
                    <a:pt x="1103" y="2022"/>
                    <a:pt x="1132" y="2008"/>
                  </a:cubicBezTo>
                  <a:cubicBezTo>
                    <a:pt x="1141" y="2005"/>
                    <a:pt x="1156" y="2054"/>
                    <a:pt x="1156" y="2029"/>
                  </a:cubicBezTo>
                  <a:cubicBezTo>
                    <a:pt x="1146" y="2008"/>
                    <a:pt x="1123" y="1993"/>
                    <a:pt x="1150" y="1978"/>
                  </a:cubicBezTo>
                  <a:cubicBezTo>
                    <a:pt x="1152" y="2009"/>
                    <a:pt x="1189" y="2014"/>
                    <a:pt x="1184" y="1986"/>
                  </a:cubicBezTo>
                  <a:cubicBezTo>
                    <a:pt x="1147" y="1995"/>
                    <a:pt x="1185" y="1963"/>
                    <a:pt x="1168" y="1947"/>
                  </a:cubicBezTo>
                  <a:cubicBezTo>
                    <a:pt x="1146" y="1951"/>
                    <a:pt x="1147" y="1964"/>
                    <a:pt x="1131" y="1970"/>
                  </a:cubicBezTo>
                  <a:cubicBezTo>
                    <a:pt x="1131" y="1959"/>
                    <a:pt x="1109" y="1940"/>
                    <a:pt x="1124" y="1935"/>
                  </a:cubicBezTo>
                  <a:cubicBezTo>
                    <a:pt x="1170" y="1944"/>
                    <a:pt x="1129" y="1844"/>
                    <a:pt x="1160" y="1819"/>
                  </a:cubicBezTo>
                  <a:cubicBezTo>
                    <a:pt x="1162" y="1837"/>
                    <a:pt x="1161" y="1858"/>
                    <a:pt x="1187" y="1846"/>
                  </a:cubicBezTo>
                  <a:cubicBezTo>
                    <a:pt x="1178" y="1810"/>
                    <a:pt x="1171" y="1777"/>
                    <a:pt x="1184" y="1732"/>
                  </a:cubicBezTo>
                  <a:cubicBezTo>
                    <a:pt x="1165" y="1730"/>
                    <a:pt x="1173" y="1738"/>
                    <a:pt x="1149" y="1739"/>
                  </a:cubicBezTo>
                  <a:cubicBezTo>
                    <a:pt x="1143" y="1768"/>
                    <a:pt x="1154" y="1784"/>
                    <a:pt x="1145" y="1803"/>
                  </a:cubicBezTo>
                  <a:cubicBezTo>
                    <a:pt x="1126" y="1814"/>
                    <a:pt x="1115" y="1806"/>
                    <a:pt x="1104" y="1797"/>
                  </a:cubicBezTo>
                  <a:cubicBezTo>
                    <a:pt x="1145" y="1777"/>
                    <a:pt x="1098" y="1722"/>
                    <a:pt x="1123" y="1696"/>
                  </a:cubicBezTo>
                  <a:cubicBezTo>
                    <a:pt x="1132" y="1716"/>
                    <a:pt x="1171" y="1728"/>
                    <a:pt x="1176" y="1712"/>
                  </a:cubicBezTo>
                  <a:cubicBezTo>
                    <a:pt x="1171" y="1703"/>
                    <a:pt x="1151" y="1697"/>
                    <a:pt x="1137" y="1675"/>
                  </a:cubicBezTo>
                  <a:cubicBezTo>
                    <a:pt x="1129" y="1682"/>
                    <a:pt x="1100" y="1682"/>
                    <a:pt x="1107" y="1695"/>
                  </a:cubicBezTo>
                  <a:cubicBezTo>
                    <a:pt x="1079" y="1697"/>
                    <a:pt x="1127" y="1641"/>
                    <a:pt x="1137" y="1675"/>
                  </a:cubicBezTo>
                  <a:cubicBezTo>
                    <a:pt x="1146" y="1657"/>
                    <a:pt x="1155" y="1648"/>
                    <a:pt x="1162" y="1642"/>
                  </a:cubicBezTo>
                  <a:cubicBezTo>
                    <a:pt x="1151" y="1633"/>
                    <a:pt x="1134" y="1637"/>
                    <a:pt x="1124" y="1626"/>
                  </a:cubicBezTo>
                  <a:cubicBezTo>
                    <a:pt x="1135" y="1614"/>
                    <a:pt x="1147" y="1603"/>
                    <a:pt x="1146" y="1587"/>
                  </a:cubicBezTo>
                  <a:cubicBezTo>
                    <a:pt x="1124" y="1590"/>
                    <a:pt x="1141" y="1610"/>
                    <a:pt x="1119" y="1613"/>
                  </a:cubicBezTo>
                  <a:cubicBezTo>
                    <a:pt x="1107" y="1609"/>
                    <a:pt x="1106" y="1590"/>
                    <a:pt x="1112" y="1578"/>
                  </a:cubicBezTo>
                  <a:cubicBezTo>
                    <a:pt x="1118" y="1584"/>
                    <a:pt x="1125" y="1590"/>
                    <a:pt x="1133" y="1592"/>
                  </a:cubicBezTo>
                  <a:cubicBezTo>
                    <a:pt x="1140" y="1552"/>
                    <a:pt x="1097" y="1583"/>
                    <a:pt x="1089" y="1580"/>
                  </a:cubicBezTo>
                  <a:cubicBezTo>
                    <a:pt x="1095" y="1567"/>
                    <a:pt x="1078" y="1547"/>
                    <a:pt x="1095" y="1539"/>
                  </a:cubicBezTo>
                  <a:cubicBezTo>
                    <a:pt x="1099" y="1551"/>
                    <a:pt x="1108" y="1551"/>
                    <a:pt x="1120" y="1543"/>
                  </a:cubicBezTo>
                  <a:cubicBezTo>
                    <a:pt x="1110" y="1523"/>
                    <a:pt x="1089" y="1532"/>
                    <a:pt x="1074" y="1525"/>
                  </a:cubicBezTo>
                  <a:cubicBezTo>
                    <a:pt x="1071" y="1511"/>
                    <a:pt x="1097" y="1509"/>
                    <a:pt x="1082" y="1490"/>
                  </a:cubicBezTo>
                  <a:cubicBezTo>
                    <a:pt x="1057" y="1499"/>
                    <a:pt x="1047" y="1469"/>
                    <a:pt x="1026" y="1468"/>
                  </a:cubicBezTo>
                  <a:cubicBezTo>
                    <a:pt x="946" y="1509"/>
                    <a:pt x="1020" y="1362"/>
                    <a:pt x="981" y="1325"/>
                  </a:cubicBezTo>
                  <a:cubicBezTo>
                    <a:pt x="1011" y="1317"/>
                    <a:pt x="971" y="1281"/>
                    <a:pt x="1006" y="1276"/>
                  </a:cubicBezTo>
                  <a:cubicBezTo>
                    <a:pt x="1001" y="1266"/>
                    <a:pt x="999" y="1251"/>
                    <a:pt x="989" y="1252"/>
                  </a:cubicBezTo>
                  <a:cubicBezTo>
                    <a:pt x="1013" y="1271"/>
                    <a:pt x="970" y="1291"/>
                    <a:pt x="962" y="1279"/>
                  </a:cubicBezTo>
                  <a:cubicBezTo>
                    <a:pt x="984" y="1261"/>
                    <a:pt x="962" y="1241"/>
                    <a:pt x="953" y="1221"/>
                  </a:cubicBezTo>
                  <a:cubicBezTo>
                    <a:pt x="979" y="1208"/>
                    <a:pt x="962" y="1184"/>
                    <a:pt x="943" y="1179"/>
                  </a:cubicBezTo>
                  <a:cubicBezTo>
                    <a:pt x="957" y="1159"/>
                    <a:pt x="951" y="1136"/>
                    <a:pt x="934" y="1122"/>
                  </a:cubicBezTo>
                  <a:cubicBezTo>
                    <a:pt x="939" y="1163"/>
                    <a:pt x="894" y="1134"/>
                    <a:pt x="902" y="1174"/>
                  </a:cubicBezTo>
                  <a:cubicBezTo>
                    <a:pt x="893" y="1150"/>
                    <a:pt x="897" y="1132"/>
                    <a:pt x="899" y="1113"/>
                  </a:cubicBezTo>
                  <a:cubicBezTo>
                    <a:pt x="910" y="1109"/>
                    <a:pt x="910" y="1130"/>
                    <a:pt x="921" y="1127"/>
                  </a:cubicBezTo>
                  <a:cubicBezTo>
                    <a:pt x="926" y="1114"/>
                    <a:pt x="915" y="1053"/>
                    <a:pt x="891" y="1094"/>
                  </a:cubicBezTo>
                  <a:cubicBezTo>
                    <a:pt x="868" y="1044"/>
                    <a:pt x="865" y="965"/>
                    <a:pt x="829" y="966"/>
                  </a:cubicBezTo>
                  <a:cubicBezTo>
                    <a:pt x="828" y="949"/>
                    <a:pt x="832" y="934"/>
                    <a:pt x="823" y="914"/>
                  </a:cubicBezTo>
                  <a:cubicBezTo>
                    <a:pt x="806" y="918"/>
                    <a:pt x="814" y="932"/>
                    <a:pt x="793" y="935"/>
                  </a:cubicBezTo>
                  <a:cubicBezTo>
                    <a:pt x="789" y="918"/>
                    <a:pt x="775" y="926"/>
                    <a:pt x="772" y="905"/>
                  </a:cubicBezTo>
                  <a:cubicBezTo>
                    <a:pt x="792" y="898"/>
                    <a:pt x="780" y="826"/>
                    <a:pt x="747" y="808"/>
                  </a:cubicBezTo>
                  <a:cubicBezTo>
                    <a:pt x="745" y="793"/>
                    <a:pt x="747" y="781"/>
                    <a:pt x="759" y="772"/>
                  </a:cubicBezTo>
                  <a:cubicBezTo>
                    <a:pt x="764" y="787"/>
                    <a:pt x="776" y="789"/>
                    <a:pt x="784" y="784"/>
                  </a:cubicBezTo>
                  <a:cubicBezTo>
                    <a:pt x="779" y="774"/>
                    <a:pt x="775" y="763"/>
                    <a:pt x="770" y="752"/>
                  </a:cubicBezTo>
                  <a:cubicBezTo>
                    <a:pt x="741" y="751"/>
                    <a:pt x="718" y="756"/>
                    <a:pt x="685" y="780"/>
                  </a:cubicBezTo>
                  <a:cubicBezTo>
                    <a:pt x="681" y="772"/>
                    <a:pt x="675" y="774"/>
                    <a:pt x="672" y="763"/>
                  </a:cubicBezTo>
                  <a:cubicBezTo>
                    <a:pt x="742" y="714"/>
                    <a:pt x="780" y="643"/>
                    <a:pt x="740" y="557"/>
                  </a:cubicBezTo>
                  <a:cubicBezTo>
                    <a:pt x="676" y="420"/>
                    <a:pt x="627" y="229"/>
                    <a:pt x="550" y="144"/>
                  </a:cubicBezTo>
                  <a:cubicBezTo>
                    <a:pt x="521" y="155"/>
                    <a:pt x="525" y="181"/>
                    <a:pt x="498" y="166"/>
                  </a:cubicBezTo>
                  <a:cubicBezTo>
                    <a:pt x="497" y="181"/>
                    <a:pt x="527" y="179"/>
                    <a:pt x="509" y="192"/>
                  </a:cubicBezTo>
                  <a:cubicBezTo>
                    <a:pt x="497" y="186"/>
                    <a:pt x="483" y="184"/>
                    <a:pt x="476" y="168"/>
                  </a:cubicBezTo>
                  <a:cubicBezTo>
                    <a:pt x="462" y="171"/>
                    <a:pt x="466" y="182"/>
                    <a:pt x="462" y="189"/>
                  </a:cubicBezTo>
                  <a:cubicBezTo>
                    <a:pt x="429" y="180"/>
                    <a:pt x="452" y="124"/>
                    <a:pt x="423" y="152"/>
                  </a:cubicBezTo>
                  <a:cubicBezTo>
                    <a:pt x="451" y="150"/>
                    <a:pt x="404" y="161"/>
                    <a:pt x="415" y="170"/>
                  </a:cubicBezTo>
                  <a:cubicBezTo>
                    <a:pt x="442" y="167"/>
                    <a:pt x="458" y="213"/>
                    <a:pt x="481" y="181"/>
                  </a:cubicBezTo>
                  <a:cubicBezTo>
                    <a:pt x="485" y="203"/>
                    <a:pt x="505" y="186"/>
                    <a:pt x="508" y="208"/>
                  </a:cubicBezTo>
                  <a:cubicBezTo>
                    <a:pt x="455" y="204"/>
                    <a:pt x="411" y="181"/>
                    <a:pt x="369" y="151"/>
                  </a:cubicBezTo>
                  <a:cubicBezTo>
                    <a:pt x="376" y="148"/>
                    <a:pt x="383" y="157"/>
                    <a:pt x="382" y="146"/>
                  </a:cubicBezTo>
                  <a:cubicBezTo>
                    <a:pt x="365" y="135"/>
                    <a:pt x="346" y="128"/>
                    <a:pt x="330" y="114"/>
                  </a:cubicBezTo>
                  <a:cubicBezTo>
                    <a:pt x="364" y="111"/>
                    <a:pt x="380" y="116"/>
                    <a:pt x="414" y="132"/>
                  </a:cubicBezTo>
                  <a:cubicBezTo>
                    <a:pt x="372" y="85"/>
                    <a:pt x="313" y="78"/>
                    <a:pt x="264" y="49"/>
                  </a:cubicBezTo>
                  <a:cubicBezTo>
                    <a:pt x="280" y="45"/>
                    <a:pt x="286" y="67"/>
                    <a:pt x="305" y="55"/>
                  </a:cubicBezTo>
                  <a:cubicBezTo>
                    <a:pt x="279" y="28"/>
                    <a:pt x="312" y="37"/>
                    <a:pt x="332" y="28"/>
                  </a:cubicBezTo>
                  <a:cubicBezTo>
                    <a:pt x="321" y="12"/>
                    <a:pt x="298" y="23"/>
                    <a:pt x="289" y="0"/>
                  </a:cubicBezTo>
                  <a:cubicBezTo>
                    <a:pt x="252" y="14"/>
                    <a:pt x="244" y="34"/>
                    <a:pt x="218" y="15"/>
                  </a:cubicBezTo>
                  <a:cubicBezTo>
                    <a:pt x="226" y="29"/>
                    <a:pt x="227" y="40"/>
                    <a:pt x="216" y="46"/>
                  </a:cubicBezTo>
                  <a:cubicBezTo>
                    <a:pt x="210" y="35"/>
                    <a:pt x="193" y="52"/>
                    <a:pt x="185" y="44"/>
                  </a:cubicBezTo>
                  <a:cubicBezTo>
                    <a:pt x="187" y="57"/>
                    <a:pt x="201" y="57"/>
                    <a:pt x="193" y="64"/>
                  </a:cubicBezTo>
                  <a:cubicBezTo>
                    <a:pt x="176" y="33"/>
                    <a:pt x="135" y="65"/>
                    <a:pt x="125" y="85"/>
                  </a:cubicBezTo>
                  <a:cubicBezTo>
                    <a:pt x="122" y="91"/>
                    <a:pt x="126" y="73"/>
                    <a:pt x="109" y="84"/>
                  </a:cubicBezTo>
                  <a:cubicBezTo>
                    <a:pt x="97" y="91"/>
                    <a:pt x="66" y="158"/>
                    <a:pt x="57" y="199"/>
                  </a:cubicBezTo>
                  <a:cubicBezTo>
                    <a:pt x="41" y="276"/>
                    <a:pt x="59" y="379"/>
                    <a:pt x="81" y="435"/>
                  </a:cubicBezTo>
                  <a:cubicBezTo>
                    <a:pt x="83" y="447"/>
                    <a:pt x="62" y="478"/>
                    <a:pt x="84" y="480"/>
                  </a:cubicBezTo>
                  <a:cubicBezTo>
                    <a:pt x="83" y="472"/>
                    <a:pt x="88" y="460"/>
                    <a:pt x="94" y="468"/>
                  </a:cubicBezTo>
                  <a:cubicBezTo>
                    <a:pt x="85" y="494"/>
                    <a:pt x="83" y="519"/>
                    <a:pt x="111" y="507"/>
                  </a:cubicBezTo>
                  <a:cubicBezTo>
                    <a:pt x="91" y="518"/>
                    <a:pt x="112" y="549"/>
                    <a:pt x="128" y="546"/>
                  </a:cubicBezTo>
                  <a:cubicBezTo>
                    <a:pt x="119" y="550"/>
                    <a:pt x="122" y="558"/>
                    <a:pt x="111" y="561"/>
                  </a:cubicBezTo>
                  <a:cubicBezTo>
                    <a:pt x="141" y="591"/>
                    <a:pt x="148" y="619"/>
                    <a:pt x="165" y="599"/>
                  </a:cubicBezTo>
                  <a:cubicBezTo>
                    <a:pt x="175" y="613"/>
                    <a:pt x="142" y="636"/>
                    <a:pt x="166" y="638"/>
                  </a:cubicBezTo>
                  <a:cubicBezTo>
                    <a:pt x="165" y="630"/>
                    <a:pt x="170" y="617"/>
                    <a:pt x="177" y="626"/>
                  </a:cubicBezTo>
                  <a:cubicBezTo>
                    <a:pt x="186" y="670"/>
                    <a:pt x="196" y="687"/>
                    <a:pt x="224" y="683"/>
                  </a:cubicBezTo>
                  <a:cubicBezTo>
                    <a:pt x="204" y="686"/>
                    <a:pt x="217" y="701"/>
                    <a:pt x="213" y="711"/>
                  </a:cubicBezTo>
                  <a:cubicBezTo>
                    <a:pt x="236" y="704"/>
                    <a:pt x="220" y="732"/>
                    <a:pt x="240" y="722"/>
                  </a:cubicBezTo>
                  <a:cubicBezTo>
                    <a:pt x="228" y="765"/>
                    <a:pt x="289" y="813"/>
                    <a:pt x="312" y="853"/>
                  </a:cubicBezTo>
                  <a:cubicBezTo>
                    <a:pt x="359" y="857"/>
                    <a:pt x="418" y="855"/>
                    <a:pt x="451" y="856"/>
                  </a:cubicBezTo>
                  <a:cubicBezTo>
                    <a:pt x="419" y="863"/>
                    <a:pt x="406" y="906"/>
                    <a:pt x="404" y="907"/>
                  </a:cubicBezTo>
                  <a:cubicBezTo>
                    <a:pt x="412" y="905"/>
                    <a:pt x="422" y="898"/>
                    <a:pt x="426" y="905"/>
                  </a:cubicBezTo>
                  <a:cubicBezTo>
                    <a:pt x="437" y="934"/>
                    <a:pt x="392" y="911"/>
                    <a:pt x="408" y="936"/>
                  </a:cubicBezTo>
                  <a:cubicBezTo>
                    <a:pt x="419" y="935"/>
                    <a:pt x="439" y="914"/>
                    <a:pt x="444" y="929"/>
                  </a:cubicBezTo>
                  <a:cubicBezTo>
                    <a:pt x="411" y="941"/>
                    <a:pt x="438" y="962"/>
                    <a:pt x="451" y="964"/>
                  </a:cubicBezTo>
                  <a:cubicBezTo>
                    <a:pt x="428" y="984"/>
                    <a:pt x="423" y="962"/>
                    <a:pt x="410" y="958"/>
                  </a:cubicBezTo>
                  <a:cubicBezTo>
                    <a:pt x="391" y="979"/>
                    <a:pt x="437" y="997"/>
                    <a:pt x="458" y="999"/>
                  </a:cubicBezTo>
                  <a:cubicBezTo>
                    <a:pt x="424" y="1022"/>
                    <a:pt x="475" y="1037"/>
                    <a:pt x="448" y="1065"/>
                  </a:cubicBezTo>
                  <a:cubicBezTo>
                    <a:pt x="463" y="1062"/>
                    <a:pt x="464" y="1096"/>
                    <a:pt x="474" y="1109"/>
                  </a:cubicBezTo>
                  <a:cubicBezTo>
                    <a:pt x="489" y="1121"/>
                    <a:pt x="495" y="1091"/>
                    <a:pt x="502" y="1104"/>
                  </a:cubicBezTo>
                  <a:cubicBezTo>
                    <a:pt x="486" y="1118"/>
                    <a:pt x="511" y="1129"/>
                    <a:pt x="500" y="1136"/>
                  </a:cubicBezTo>
                  <a:cubicBezTo>
                    <a:pt x="495" y="1134"/>
                    <a:pt x="469" y="1118"/>
                    <a:pt x="472" y="1140"/>
                  </a:cubicBezTo>
                  <a:cubicBezTo>
                    <a:pt x="477" y="1139"/>
                    <a:pt x="481" y="1142"/>
                    <a:pt x="484" y="1151"/>
                  </a:cubicBezTo>
                  <a:cubicBezTo>
                    <a:pt x="509" y="1146"/>
                    <a:pt x="508" y="1129"/>
                    <a:pt x="530" y="1123"/>
                  </a:cubicBezTo>
                  <a:cubicBezTo>
                    <a:pt x="530" y="1153"/>
                    <a:pt x="560" y="1113"/>
                    <a:pt x="568" y="1130"/>
                  </a:cubicBezTo>
                  <a:cubicBezTo>
                    <a:pt x="569" y="1135"/>
                    <a:pt x="570" y="1137"/>
                    <a:pt x="574" y="1145"/>
                  </a:cubicBezTo>
                  <a:cubicBezTo>
                    <a:pt x="549" y="1155"/>
                    <a:pt x="537" y="1161"/>
                    <a:pt x="521" y="1167"/>
                  </a:cubicBezTo>
                  <a:cubicBezTo>
                    <a:pt x="534" y="1181"/>
                    <a:pt x="552" y="1207"/>
                    <a:pt x="572" y="1214"/>
                  </a:cubicBezTo>
                  <a:cubicBezTo>
                    <a:pt x="564" y="1198"/>
                    <a:pt x="557" y="1182"/>
                    <a:pt x="571" y="1175"/>
                  </a:cubicBezTo>
                  <a:cubicBezTo>
                    <a:pt x="585" y="1200"/>
                    <a:pt x="596" y="1155"/>
                    <a:pt x="612" y="1181"/>
                  </a:cubicBezTo>
                  <a:cubicBezTo>
                    <a:pt x="589" y="1182"/>
                    <a:pt x="589" y="1189"/>
                    <a:pt x="576" y="1204"/>
                  </a:cubicBezTo>
                  <a:cubicBezTo>
                    <a:pt x="608" y="1226"/>
                    <a:pt x="566" y="1231"/>
                    <a:pt x="585" y="1262"/>
                  </a:cubicBezTo>
                  <a:cubicBezTo>
                    <a:pt x="603" y="1247"/>
                    <a:pt x="609" y="1263"/>
                    <a:pt x="619" y="1270"/>
                  </a:cubicBezTo>
                  <a:cubicBezTo>
                    <a:pt x="609" y="1283"/>
                    <a:pt x="584" y="1278"/>
                    <a:pt x="588" y="1306"/>
                  </a:cubicBezTo>
                  <a:cubicBezTo>
                    <a:pt x="596" y="1304"/>
                    <a:pt x="606" y="1297"/>
                    <a:pt x="611" y="1305"/>
                  </a:cubicBezTo>
                  <a:cubicBezTo>
                    <a:pt x="585" y="1316"/>
                    <a:pt x="603" y="1345"/>
                    <a:pt x="588" y="1360"/>
                  </a:cubicBezTo>
                  <a:cubicBezTo>
                    <a:pt x="568" y="1341"/>
                    <a:pt x="548" y="1373"/>
                    <a:pt x="548" y="1393"/>
                  </a:cubicBezTo>
                  <a:cubicBezTo>
                    <a:pt x="590" y="1390"/>
                    <a:pt x="580" y="1437"/>
                    <a:pt x="620" y="1455"/>
                  </a:cubicBezTo>
                  <a:cubicBezTo>
                    <a:pt x="620" y="1464"/>
                    <a:pt x="619" y="1472"/>
                    <a:pt x="615" y="1480"/>
                  </a:cubicBezTo>
                  <a:cubicBezTo>
                    <a:pt x="597" y="1472"/>
                    <a:pt x="613" y="1466"/>
                    <a:pt x="611" y="1451"/>
                  </a:cubicBezTo>
                  <a:cubicBezTo>
                    <a:pt x="592" y="1456"/>
                    <a:pt x="569" y="1488"/>
                    <a:pt x="589" y="1491"/>
                  </a:cubicBezTo>
                  <a:cubicBezTo>
                    <a:pt x="586" y="1479"/>
                    <a:pt x="622" y="1481"/>
                    <a:pt x="624" y="1500"/>
                  </a:cubicBezTo>
                  <a:cubicBezTo>
                    <a:pt x="615" y="1525"/>
                    <a:pt x="636" y="1562"/>
                    <a:pt x="622" y="1585"/>
                  </a:cubicBezTo>
                  <a:cubicBezTo>
                    <a:pt x="638" y="1581"/>
                    <a:pt x="652" y="1580"/>
                    <a:pt x="662" y="1591"/>
                  </a:cubicBezTo>
                  <a:cubicBezTo>
                    <a:pt x="666" y="1610"/>
                    <a:pt x="660" y="1594"/>
                    <a:pt x="648" y="1612"/>
                  </a:cubicBezTo>
                  <a:cubicBezTo>
                    <a:pt x="663" y="1611"/>
                    <a:pt x="672" y="1626"/>
                    <a:pt x="686" y="1627"/>
                  </a:cubicBezTo>
                  <a:cubicBezTo>
                    <a:pt x="695" y="1653"/>
                    <a:pt x="695" y="1674"/>
                    <a:pt x="672" y="1687"/>
                  </a:cubicBezTo>
                  <a:cubicBezTo>
                    <a:pt x="676" y="1700"/>
                    <a:pt x="687" y="1696"/>
                    <a:pt x="694" y="1701"/>
                  </a:cubicBezTo>
                  <a:cubicBezTo>
                    <a:pt x="672" y="1723"/>
                    <a:pt x="680" y="1773"/>
                    <a:pt x="666" y="1782"/>
                  </a:cubicBezTo>
                  <a:cubicBezTo>
                    <a:pt x="674" y="1788"/>
                    <a:pt x="677" y="1798"/>
                    <a:pt x="697" y="1800"/>
                  </a:cubicBezTo>
                  <a:cubicBezTo>
                    <a:pt x="655" y="1798"/>
                    <a:pt x="677" y="1833"/>
                    <a:pt x="641" y="1831"/>
                  </a:cubicBezTo>
                  <a:cubicBezTo>
                    <a:pt x="654" y="1854"/>
                    <a:pt x="696" y="1883"/>
                    <a:pt x="674" y="1910"/>
                  </a:cubicBezTo>
                  <a:cubicBezTo>
                    <a:pt x="696" y="1921"/>
                    <a:pt x="700" y="1940"/>
                    <a:pt x="706" y="1966"/>
                  </a:cubicBezTo>
                  <a:cubicBezTo>
                    <a:pt x="735" y="1954"/>
                    <a:pt x="742" y="1933"/>
                    <a:pt x="753" y="1915"/>
                  </a:cubicBezTo>
                  <a:cubicBezTo>
                    <a:pt x="772" y="1931"/>
                    <a:pt x="761" y="1944"/>
                    <a:pt x="760" y="1966"/>
                  </a:cubicBezTo>
                  <a:cubicBezTo>
                    <a:pt x="749" y="1970"/>
                    <a:pt x="748" y="1949"/>
                    <a:pt x="738" y="1952"/>
                  </a:cubicBezTo>
                  <a:cubicBezTo>
                    <a:pt x="728" y="1973"/>
                    <a:pt x="748" y="1981"/>
                    <a:pt x="742" y="1996"/>
                  </a:cubicBezTo>
                  <a:cubicBezTo>
                    <a:pt x="714" y="2002"/>
                    <a:pt x="724" y="1977"/>
                    <a:pt x="708" y="1972"/>
                  </a:cubicBezTo>
                  <a:cubicBezTo>
                    <a:pt x="710" y="1980"/>
                    <a:pt x="701" y="1983"/>
                    <a:pt x="691" y="1987"/>
                  </a:cubicBezTo>
                  <a:cubicBezTo>
                    <a:pt x="715" y="2036"/>
                    <a:pt x="782" y="2048"/>
                    <a:pt x="790" y="2092"/>
                  </a:cubicBezTo>
                  <a:cubicBezTo>
                    <a:pt x="775" y="2087"/>
                    <a:pt x="764" y="2075"/>
                    <a:pt x="742" y="2089"/>
                  </a:cubicBezTo>
                  <a:cubicBezTo>
                    <a:pt x="751" y="2120"/>
                    <a:pt x="782" y="2089"/>
                    <a:pt x="775" y="2129"/>
                  </a:cubicBezTo>
                  <a:cubicBezTo>
                    <a:pt x="812" y="2128"/>
                    <a:pt x="783" y="2100"/>
                    <a:pt x="806" y="2093"/>
                  </a:cubicBezTo>
                  <a:cubicBezTo>
                    <a:pt x="808" y="2140"/>
                    <a:pt x="850" y="2089"/>
                    <a:pt x="858" y="2125"/>
                  </a:cubicBezTo>
                  <a:cubicBezTo>
                    <a:pt x="825" y="2147"/>
                    <a:pt x="814" y="2116"/>
                    <a:pt x="780" y="2142"/>
                  </a:cubicBezTo>
                  <a:cubicBezTo>
                    <a:pt x="789" y="2163"/>
                    <a:pt x="781" y="2183"/>
                    <a:pt x="810" y="2176"/>
                  </a:cubicBezTo>
                  <a:cubicBezTo>
                    <a:pt x="807" y="2165"/>
                    <a:pt x="797" y="2152"/>
                    <a:pt x="805" y="2147"/>
                  </a:cubicBezTo>
                  <a:cubicBezTo>
                    <a:pt x="827" y="2165"/>
                    <a:pt x="824" y="2159"/>
                    <a:pt x="841" y="2139"/>
                  </a:cubicBezTo>
                  <a:cubicBezTo>
                    <a:pt x="846" y="2162"/>
                    <a:pt x="868" y="2138"/>
                    <a:pt x="858" y="2163"/>
                  </a:cubicBezTo>
                  <a:cubicBezTo>
                    <a:pt x="874" y="2159"/>
                    <a:pt x="885" y="2128"/>
                    <a:pt x="895" y="2140"/>
                  </a:cubicBezTo>
                  <a:cubicBezTo>
                    <a:pt x="876" y="2156"/>
                    <a:pt x="911" y="2163"/>
                    <a:pt x="889" y="2181"/>
                  </a:cubicBezTo>
                  <a:cubicBezTo>
                    <a:pt x="865" y="2178"/>
                    <a:pt x="833" y="2195"/>
                    <a:pt x="809" y="2191"/>
                  </a:cubicBezTo>
                  <a:cubicBezTo>
                    <a:pt x="835" y="2210"/>
                    <a:pt x="863" y="2210"/>
                    <a:pt x="850" y="2251"/>
                  </a:cubicBezTo>
                  <a:cubicBezTo>
                    <a:pt x="884" y="2232"/>
                    <a:pt x="924" y="2235"/>
                    <a:pt x="958" y="2252"/>
                  </a:cubicBezTo>
                  <a:cubicBezTo>
                    <a:pt x="918" y="2255"/>
                    <a:pt x="908" y="2254"/>
                    <a:pt x="871" y="2265"/>
                  </a:cubicBezTo>
                  <a:cubicBezTo>
                    <a:pt x="897" y="2303"/>
                    <a:pt x="914" y="2250"/>
                    <a:pt x="950" y="2270"/>
                  </a:cubicBezTo>
                  <a:cubicBezTo>
                    <a:pt x="972" y="2290"/>
                    <a:pt x="951" y="2282"/>
                    <a:pt x="957" y="2306"/>
                  </a:cubicBezTo>
                  <a:cubicBezTo>
                    <a:pt x="963" y="2305"/>
                    <a:pt x="967" y="2308"/>
                    <a:pt x="970" y="2316"/>
                  </a:cubicBezTo>
                  <a:cubicBezTo>
                    <a:pt x="1006" y="2286"/>
                    <a:pt x="1049" y="2338"/>
                    <a:pt x="1096" y="2324"/>
                  </a:cubicBezTo>
                  <a:cubicBezTo>
                    <a:pt x="1085" y="2328"/>
                    <a:pt x="1082" y="2336"/>
                    <a:pt x="1082" y="2345"/>
                  </a:cubicBezTo>
                  <a:cubicBezTo>
                    <a:pt x="1092" y="2345"/>
                    <a:pt x="1099" y="2348"/>
                    <a:pt x="1104" y="2359"/>
                  </a:cubicBezTo>
                  <a:cubicBezTo>
                    <a:pt x="1098" y="2410"/>
                    <a:pt x="1037" y="2416"/>
                    <a:pt x="1006" y="2439"/>
                  </a:cubicBezTo>
                  <a:cubicBezTo>
                    <a:pt x="835" y="2570"/>
                    <a:pt x="868" y="2831"/>
                    <a:pt x="958" y="3053"/>
                  </a:cubicBezTo>
                  <a:cubicBezTo>
                    <a:pt x="1028" y="3098"/>
                    <a:pt x="1082" y="3183"/>
                    <a:pt x="1154" y="3224"/>
                  </a:cubicBezTo>
                  <a:cubicBezTo>
                    <a:pt x="1159" y="3237"/>
                    <a:pt x="1139" y="3240"/>
                    <a:pt x="1152" y="3256"/>
                  </a:cubicBezTo>
                  <a:cubicBezTo>
                    <a:pt x="1193" y="3278"/>
                    <a:pt x="1268" y="3288"/>
                    <a:pt x="1284" y="3331"/>
                  </a:cubicBezTo>
                  <a:cubicBezTo>
                    <a:pt x="1247" y="3323"/>
                    <a:pt x="1199" y="3279"/>
                    <a:pt x="1173" y="3324"/>
                  </a:cubicBezTo>
                  <a:cubicBezTo>
                    <a:pt x="1169" y="3307"/>
                    <a:pt x="1155" y="3315"/>
                    <a:pt x="1153" y="3294"/>
                  </a:cubicBezTo>
                  <a:cubicBezTo>
                    <a:pt x="1140" y="3298"/>
                    <a:pt x="1141" y="3307"/>
                    <a:pt x="1129" y="3312"/>
                  </a:cubicBezTo>
                  <a:cubicBezTo>
                    <a:pt x="1128" y="3302"/>
                    <a:pt x="1133" y="3295"/>
                    <a:pt x="1125" y="3283"/>
                  </a:cubicBezTo>
                  <a:cubicBezTo>
                    <a:pt x="1102" y="3291"/>
                    <a:pt x="1096" y="3269"/>
                    <a:pt x="1092" y="3296"/>
                  </a:cubicBezTo>
                  <a:cubicBezTo>
                    <a:pt x="1077" y="3279"/>
                    <a:pt x="1037" y="3255"/>
                    <a:pt x="1027" y="3270"/>
                  </a:cubicBezTo>
                  <a:cubicBezTo>
                    <a:pt x="1052" y="3268"/>
                    <a:pt x="1010" y="3280"/>
                    <a:pt x="1029" y="3292"/>
                  </a:cubicBezTo>
                  <a:cubicBezTo>
                    <a:pt x="1052" y="3280"/>
                    <a:pt x="1069" y="3281"/>
                    <a:pt x="1079" y="3302"/>
                  </a:cubicBezTo>
                  <a:cubicBezTo>
                    <a:pt x="1069" y="3304"/>
                    <a:pt x="1063" y="3296"/>
                    <a:pt x="1054" y="3297"/>
                  </a:cubicBezTo>
                  <a:cubicBezTo>
                    <a:pt x="1081" y="3351"/>
                    <a:pt x="1137" y="3309"/>
                    <a:pt x="1159" y="3345"/>
                  </a:cubicBezTo>
                  <a:cubicBezTo>
                    <a:pt x="1139" y="3352"/>
                    <a:pt x="1138" y="3342"/>
                    <a:pt x="1108" y="3352"/>
                  </a:cubicBezTo>
                  <a:cubicBezTo>
                    <a:pt x="1127" y="3365"/>
                    <a:pt x="1147" y="3379"/>
                    <a:pt x="1177" y="3368"/>
                  </a:cubicBezTo>
                  <a:cubicBezTo>
                    <a:pt x="1168" y="3354"/>
                    <a:pt x="1168" y="3343"/>
                    <a:pt x="1179" y="3337"/>
                  </a:cubicBezTo>
                  <a:cubicBezTo>
                    <a:pt x="1216" y="3405"/>
                    <a:pt x="1353" y="3340"/>
                    <a:pt x="1430" y="3384"/>
                  </a:cubicBezTo>
                  <a:cubicBezTo>
                    <a:pt x="1415" y="3400"/>
                    <a:pt x="1442" y="3430"/>
                    <a:pt x="1436" y="3436"/>
                  </a:cubicBezTo>
                  <a:cubicBezTo>
                    <a:pt x="1408" y="3389"/>
                    <a:pt x="1369" y="3370"/>
                    <a:pt x="1315" y="3387"/>
                  </a:cubicBezTo>
                  <a:cubicBezTo>
                    <a:pt x="1323" y="3401"/>
                    <a:pt x="1324" y="3412"/>
                    <a:pt x="1313" y="3418"/>
                  </a:cubicBezTo>
                  <a:cubicBezTo>
                    <a:pt x="1295" y="3407"/>
                    <a:pt x="1307" y="3384"/>
                    <a:pt x="1277" y="3387"/>
                  </a:cubicBezTo>
                  <a:cubicBezTo>
                    <a:pt x="1295" y="3406"/>
                    <a:pt x="1266" y="3433"/>
                    <a:pt x="1253" y="3421"/>
                  </a:cubicBezTo>
                  <a:cubicBezTo>
                    <a:pt x="1242" y="3404"/>
                    <a:pt x="1274" y="3405"/>
                    <a:pt x="1270" y="3390"/>
                  </a:cubicBezTo>
                  <a:cubicBezTo>
                    <a:pt x="1250" y="3378"/>
                    <a:pt x="1220" y="3391"/>
                    <a:pt x="1194" y="3392"/>
                  </a:cubicBezTo>
                  <a:cubicBezTo>
                    <a:pt x="1201" y="3423"/>
                    <a:pt x="1238" y="3423"/>
                    <a:pt x="1232" y="3445"/>
                  </a:cubicBezTo>
                  <a:cubicBezTo>
                    <a:pt x="1216" y="3450"/>
                    <a:pt x="1210" y="3428"/>
                    <a:pt x="1191" y="3439"/>
                  </a:cubicBezTo>
                  <a:cubicBezTo>
                    <a:pt x="1182" y="3454"/>
                    <a:pt x="1177" y="3470"/>
                    <a:pt x="1163" y="3482"/>
                  </a:cubicBezTo>
                  <a:cubicBezTo>
                    <a:pt x="1169" y="3504"/>
                    <a:pt x="1189" y="3488"/>
                    <a:pt x="1193" y="3516"/>
                  </a:cubicBezTo>
                  <a:cubicBezTo>
                    <a:pt x="1162" y="3529"/>
                    <a:pt x="1183" y="3538"/>
                    <a:pt x="1178" y="3553"/>
                  </a:cubicBezTo>
                  <a:cubicBezTo>
                    <a:pt x="1161" y="3554"/>
                    <a:pt x="1153" y="3534"/>
                    <a:pt x="1134" y="3541"/>
                  </a:cubicBezTo>
                  <a:cubicBezTo>
                    <a:pt x="1140" y="3581"/>
                    <a:pt x="1093" y="3547"/>
                    <a:pt x="1086" y="3592"/>
                  </a:cubicBezTo>
                  <a:cubicBezTo>
                    <a:pt x="1060" y="3584"/>
                    <a:pt x="1072" y="3564"/>
                    <a:pt x="1070" y="3552"/>
                  </a:cubicBezTo>
                  <a:cubicBezTo>
                    <a:pt x="1076" y="3559"/>
                    <a:pt x="1084" y="3562"/>
                    <a:pt x="1095" y="3557"/>
                  </a:cubicBezTo>
                  <a:cubicBezTo>
                    <a:pt x="1080" y="3519"/>
                    <a:pt x="1167" y="3522"/>
                    <a:pt x="1129" y="3474"/>
                  </a:cubicBezTo>
                  <a:cubicBezTo>
                    <a:pt x="1117" y="3479"/>
                    <a:pt x="1108" y="3481"/>
                    <a:pt x="1100" y="3478"/>
                  </a:cubicBezTo>
                  <a:cubicBezTo>
                    <a:pt x="1101" y="3529"/>
                    <a:pt x="1070" y="3534"/>
                    <a:pt x="1049" y="3577"/>
                  </a:cubicBezTo>
                  <a:cubicBezTo>
                    <a:pt x="1032" y="3579"/>
                    <a:pt x="1022" y="3562"/>
                    <a:pt x="1005" y="3564"/>
                  </a:cubicBezTo>
                  <a:cubicBezTo>
                    <a:pt x="1018" y="3578"/>
                    <a:pt x="1038" y="3581"/>
                    <a:pt x="1022" y="3604"/>
                  </a:cubicBezTo>
                  <a:cubicBezTo>
                    <a:pt x="995" y="3595"/>
                    <a:pt x="983" y="3628"/>
                    <a:pt x="987" y="3649"/>
                  </a:cubicBezTo>
                  <a:cubicBezTo>
                    <a:pt x="981" y="3623"/>
                    <a:pt x="965" y="3625"/>
                    <a:pt x="943" y="3637"/>
                  </a:cubicBezTo>
                  <a:cubicBezTo>
                    <a:pt x="977" y="3666"/>
                    <a:pt x="922" y="3649"/>
                    <a:pt x="897" y="3672"/>
                  </a:cubicBezTo>
                  <a:cubicBezTo>
                    <a:pt x="904" y="3689"/>
                    <a:pt x="909" y="3712"/>
                    <a:pt x="926" y="3706"/>
                  </a:cubicBezTo>
                  <a:cubicBezTo>
                    <a:pt x="924" y="3697"/>
                    <a:pt x="922" y="3689"/>
                    <a:pt x="934" y="3687"/>
                  </a:cubicBezTo>
                  <a:cubicBezTo>
                    <a:pt x="949" y="3700"/>
                    <a:pt x="917" y="3718"/>
                    <a:pt x="938" y="3716"/>
                  </a:cubicBezTo>
                  <a:cubicBezTo>
                    <a:pt x="936" y="3709"/>
                    <a:pt x="946" y="3703"/>
                    <a:pt x="951" y="3710"/>
                  </a:cubicBezTo>
                  <a:cubicBezTo>
                    <a:pt x="939" y="3716"/>
                    <a:pt x="951" y="3732"/>
                    <a:pt x="931" y="3734"/>
                  </a:cubicBezTo>
                  <a:cubicBezTo>
                    <a:pt x="922" y="3724"/>
                    <a:pt x="916" y="3709"/>
                    <a:pt x="904" y="3707"/>
                  </a:cubicBezTo>
                  <a:cubicBezTo>
                    <a:pt x="924" y="3732"/>
                    <a:pt x="890" y="3771"/>
                    <a:pt x="931" y="3788"/>
                  </a:cubicBezTo>
                  <a:cubicBezTo>
                    <a:pt x="900" y="3797"/>
                    <a:pt x="897" y="3818"/>
                    <a:pt x="880" y="3833"/>
                  </a:cubicBezTo>
                  <a:cubicBezTo>
                    <a:pt x="894" y="3856"/>
                    <a:pt x="911" y="3873"/>
                    <a:pt x="935" y="3871"/>
                  </a:cubicBezTo>
                  <a:cubicBezTo>
                    <a:pt x="913" y="3874"/>
                    <a:pt x="888" y="3902"/>
                    <a:pt x="883" y="3894"/>
                  </a:cubicBezTo>
                  <a:cubicBezTo>
                    <a:pt x="884" y="3879"/>
                    <a:pt x="894" y="3869"/>
                    <a:pt x="879" y="3849"/>
                  </a:cubicBezTo>
                  <a:cubicBezTo>
                    <a:pt x="869" y="3847"/>
                    <a:pt x="858" y="3848"/>
                    <a:pt x="844" y="3856"/>
                  </a:cubicBezTo>
                  <a:cubicBezTo>
                    <a:pt x="846" y="3875"/>
                    <a:pt x="879" y="3884"/>
                    <a:pt x="863" y="3902"/>
                  </a:cubicBezTo>
                  <a:cubicBezTo>
                    <a:pt x="830" y="3922"/>
                    <a:pt x="805" y="3920"/>
                    <a:pt x="775" y="3931"/>
                  </a:cubicBezTo>
                  <a:cubicBezTo>
                    <a:pt x="761" y="3932"/>
                    <a:pt x="762" y="3894"/>
                    <a:pt x="746" y="3898"/>
                  </a:cubicBezTo>
                  <a:cubicBezTo>
                    <a:pt x="751" y="3929"/>
                    <a:pt x="760" y="3961"/>
                    <a:pt x="753" y="3987"/>
                  </a:cubicBezTo>
                  <a:cubicBezTo>
                    <a:pt x="776" y="3996"/>
                    <a:pt x="779" y="3970"/>
                    <a:pt x="805" y="3965"/>
                  </a:cubicBezTo>
                  <a:cubicBezTo>
                    <a:pt x="805" y="3993"/>
                    <a:pt x="831" y="3959"/>
                    <a:pt x="835" y="3975"/>
                  </a:cubicBezTo>
                  <a:cubicBezTo>
                    <a:pt x="819" y="3992"/>
                    <a:pt x="795" y="3990"/>
                    <a:pt x="769" y="3996"/>
                  </a:cubicBezTo>
                  <a:cubicBezTo>
                    <a:pt x="776" y="4011"/>
                    <a:pt x="782" y="4026"/>
                    <a:pt x="789" y="4041"/>
                  </a:cubicBezTo>
                  <a:cubicBezTo>
                    <a:pt x="792" y="4050"/>
                    <a:pt x="812" y="4032"/>
                    <a:pt x="818" y="4044"/>
                  </a:cubicBezTo>
                  <a:cubicBezTo>
                    <a:pt x="820" y="4052"/>
                    <a:pt x="814" y="4058"/>
                    <a:pt x="809" y="4063"/>
                  </a:cubicBezTo>
                  <a:cubicBezTo>
                    <a:pt x="789" y="4058"/>
                    <a:pt x="755" y="4035"/>
                    <a:pt x="739" y="4062"/>
                  </a:cubicBezTo>
                  <a:cubicBezTo>
                    <a:pt x="726" y="4050"/>
                    <a:pt x="714" y="4035"/>
                    <a:pt x="704" y="4016"/>
                  </a:cubicBezTo>
                  <a:cubicBezTo>
                    <a:pt x="674" y="4025"/>
                    <a:pt x="687" y="4053"/>
                    <a:pt x="681" y="4072"/>
                  </a:cubicBezTo>
                  <a:cubicBezTo>
                    <a:pt x="634" y="4045"/>
                    <a:pt x="610" y="4116"/>
                    <a:pt x="572" y="4141"/>
                  </a:cubicBezTo>
                  <a:cubicBezTo>
                    <a:pt x="504" y="4159"/>
                    <a:pt x="387" y="4136"/>
                    <a:pt x="355" y="4194"/>
                  </a:cubicBezTo>
                  <a:cubicBezTo>
                    <a:pt x="345" y="4175"/>
                    <a:pt x="322" y="4186"/>
                    <a:pt x="309" y="4175"/>
                  </a:cubicBezTo>
                  <a:cubicBezTo>
                    <a:pt x="303" y="4187"/>
                    <a:pt x="316" y="4210"/>
                    <a:pt x="299" y="4218"/>
                  </a:cubicBezTo>
                  <a:cubicBezTo>
                    <a:pt x="295" y="4211"/>
                    <a:pt x="289" y="4214"/>
                    <a:pt x="273" y="4221"/>
                  </a:cubicBezTo>
                  <a:cubicBezTo>
                    <a:pt x="269" y="4213"/>
                    <a:pt x="265" y="4204"/>
                    <a:pt x="262" y="4195"/>
                  </a:cubicBezTo>
                  <a:cubicBezTo>
                    <a:pt x="229" y="4208"/>
                    <a:pt x="283" y="4258"/>
                    <a:pt x="263" y="4279"/>
                  </a:cubicBezTo>
                  <a:cubicBezTo>
                    <a:pt x="273" y="4286"/>
                    <a:pt x="284" y="4295"/>
                    <a:pt x="300" y="4287"/>
                  </a:cubicBezTo>
                  <a:cubicBezTo>
                    <a:pt x="304" y="4278"/>
                    <a:pt x="292" y="4262"/>
                    <a:pt x="312" y="4259"/>
                  </a:cubicBezTo>
                  <a:cubicBezTo>
                    <a:pt x="316" y="4275"/>
                    <a:pt x="318" y="4289"/>
                    <a:pt x="307" y="4299"/>
                  </a:cubicBezTo>
                  <a:cubicBezTo>
                    <a:pt x="289" y="4312"/>
                    <a:pt x="283" y="4296"/>
                    <a:pt x="265" y="4309"/>
                  </a:cubicBezTo>
                  <a:cubicBezTo>
                    <a:pt x="272" y="4337"/>
                    <a:pt x="306" y="4298"/>
                    <a:pt x="312" y="4328"/>
                  </a:cubicBezTo>
                  <a:cubicBezTo>
                    <a:pt x="282" y="4348"/>
                    <a:pt x="267" y="4331"/>
                    <a:pt x="245" y="4333"/>
                  </a:cubicBezTo>
                  <a:cubicBezTo>
                    <a:pt x="269" y="4393"/>
                    <a:pt x="204" y="4380"/>
                    <a:pt x="190" y="4387"/>
                  </a:cubicBezTo>
                  <a:cubicBezTo>
                    <a:pt x="187" y="4377"/>
                    <a:pt x="204" y="4374"/>
                    <a:pt x="214" y="4370"/>
                  </a:cubicBezTo>
                  <a:cubicBezTo>
                    <a:pt x="212" y="4339"/>
                    <a:pt x="191" y="4355"/>
                    <a:pt x="184" y="4336"/>
                  </a:cubicBezTo>
                  <a:cubicBezTo>
                    <a:pt x="191" y="4310"/>
                    <a:pt x="257" y="4308"/>
                    <a:pt x="233" y="4269"/>
                  </a:cubicBezTo>
                  <a:cubicBezTo>
                    <a:pt x="201" y="4304"/>
                    <a:pt x="176" y="4299"/>
                    <a:pt x="147" y="4267"/>
                  </a:cubicBezTo>
                  <a:cubicBezTo>
                    <a:pt x="163" y="4267"/>
                    <a:pt x="182" y="4262"/>
                    <a:pt x="191" y="4279"/>
                  </a:cubicBezTo>
                  <a:cubicBezTo>
                    <a:pt x="211" y="4276"/>
                    <a:pt x="198" y="4261"/>
                    <a:pt x="212" y="4255"/>
                  </a:cubicBezTo>
                  <a:cubicBezTo>
                    <a:pt x="202" y="4220"/>
                    <a:pt x="178" y="4221"/>
                    <a:pt x="157" y="4216"/>
                  </a:cubicBezTo>
                  <a:cubicBezTo>
                    <a:pt x="175" y="4211"/>
                    <a:pt x="151" y="4189"/>
                    <a:pt x="174" y="4186"/>
                  </a:cubicBezTo>
                  <a:cubicBezTo>
                    <a:pt x="185" y="4182"/>
                    <a:pt x="187" y="4200"/>
                    <a:pt x="200" y="4191"/>
                  </a:cubicBezTo>
                  <a:cubicBezTo>
                    <a:pt x="214" y="4186"/>
                    <a:pt x="218" y="4176"/>
                    <a:pt x="211" y="4163"/>
                  </a:cubicBezTo>
                  <a:cubicBezTo>
                    <a:pt x="195" y="4153"/>
                    <a:pt x="177" y="4148"/>
                    <a:pt x="158" y="4147"/>
                  </a:cubicBezTo>
                  <a:cubicBezTo>
                    <a:pt x="162" y="4130"/>
                    <a:pt x="157" y="4110"/>
                    <a:pt x="149" y="4089"/>
                  </a:cubicBezTo>
                  <a:cubicBezTo>
                    <a:pt x="138" y="4109"/>
                    <a:pt x="147" y="4135"/>
                    <a:pt x="95" y="4143"/>
                  </a:cubicBezTo>
                  <a:cubicBezTo>
                    <a:pt x="97" y="4163"/>
                    <a:pt x="85" y="4178"/>
                    <a:pt x="97" y="4203"/>
                  </a:cubicBezTo>
                  <a:cubicBezTo>
                    <a:pt x="51" y="4240"/>
                    <a:pt x="64" y="4325"/>
                    <a:pt x="9" y="4341"/>
                  </a:cubicBezTo>
                  <a:cubicBezTo>
                    <a:pt x="0" y="4385"/>
                    <a:pt x="54" y="4377"/>
                    <a:pt x="68" y="4408"/>
                  </a:cubicBezTo>
                  <a:cubicBezTo>
                    <a:pt x="78" y="4423"/>
                    <a:pt x="36" y="4444"/>
                    <a:pt x="63" y="4449"/>
                  </a:cubicBezTo>
                  <a:cubicBezTo>
                    <a:pt x="61" y="4441"/>
                    <a:pt x="65" y="4436"/>
                    <a:pt x="70" y="4430"/>
                  </a:cubicBezTo>
                  <a:cubicBezTo>
                    <a:pt x="93" y="4456"/>
                    <a:pt x="93" y="4486"/>
                    <a:pt x="139" y="4501"/>
                  </a:cubicBezTo>
                  <a:cubicBezTo>
                    <a:pt x="129" y="4507"/>
                    <a:pt x="114" y="4509"/>
                    <a:pt x="115" y="4519"/>
                  </a:cubicBezTo>
                  <a:cubicBezTo>
                    <a:pt x="142" y="4524"/>
                    <a:pt x="125" y="4532"/>
                    <a:pt x="129" y="4552"/>
                  </a:cubicBezTo>
                  <a:cubicBezTo>
                    <a:pt x="143" y="4553"/>
                    <a:pt x="164" y="4537"/>
                    <a:pt x="170" y="4557"/>
                  </a:cubicBezTo>
                  <a:cubicBezTo>
                    <a:pt x="142" y="4561"/>
                    <a:pt x="145" y="4572"/>
                    <a:pt x="122" y="4570"/>
                  </a:cubicBezTo>
                  <a:cubicBezTo>
                    <a:pt x="130" y="4585"/>
                    <a:pt x="146" y="4592"/>
                    <a:pt x="138" y="4610"/>
                  </a:cubicBezTo>
                  <a:cubicBezTo>
                    <a:pt x="158" y="4607"/>
                    <a:pt x="146" y="4591"/>
                    <a:pt x="159" y="4585"/>
                  </a:cubicBezTo>
                  <a:cubicBezTo>
                    <a:pt x="176" y="4602"/>
                    <a:pt x="170" y="4623"/>
                    <a:pt x="172" y="4634"/>
                  </a:cubicBezTo>
                  <a:cubicBezTo>
                    <a:pt x="158" y="4638"/>
                    <a:pt x="155" y="4612"/>
                    <a:pt x="141" y="4616"/>
                  </a:cubicBezTo>
                  <a:cubicBezTo>
                    <a:pt x="149" y="4654"/>
                    <a:pt x="165" y="4661"/>
                    <a:pt x="158" y="4693"/>
                  </a:cubicBezTo>
                  <a:cubicBezTo>
                    <a:pt x="182" y="4680"/>
                    <a:pt x="194" y="4695"/>
                    <a:pt x="209" y="4703"/>
                  </a:cubicBezTo>
                  <a:cubicBezTo>
                    <a:pt x="243" y="4850"/>
                    <a:pt x="392" y="4897"/>
                    <a:pt x="500" y="4972"/>
                  </a:cubicBezTo>
                  <a:cubicBezTo>
                    <a:pt x="499" y="4967"/>
                    <a:pt x="502" y="4963"/>
                    <a:pt x="510" y="4960"/>
                  </a:cubicBezTo>
                  <a:cubicBezTo>
                    <a:pt x="634" y="5096"/>
                    <a:pt x="746" y="5260"/>
                    <a:pt x="882" y="5365"/>
                  </a:cubicBezTo>
                  <a:cubicBezTo>
                    <a:pt x="976" y="5459"/>
                    <a:pt x="1070" y="5551"/>
                    <a:pt x="1178" y="5610"/>
                  </a:cubicBezTo>
                  <a:cubicBezTo>
                    <a:pt x="1374" y="5759"/>
                    <a:pt x="1625" y="5770"/>
                    <a:pt x="1895" y="5738"/>
                  </a:cubicBezTo>
                  <a:cubicBezTo>
                    <a:pt x="1901" y="5754"/>
                    <a:pt x="1910" y="5763"/>
                    <a:pt x="1922" y="5765"/>
                  </a:cubicBezTo>
                  <a:cubicBezTo>
                    <a:pt x="1920" y="5755"/>
                    <a:pt x="1933" y="5751"/>
                    <a:pt x="1936" y="5743"/>
                  </a:cubicBezTo>
                  <a:cubicBezTo>
                    <a:pt x="1930" y="5776"/>
                    <a:pt x="1952" y="5746"/>
                    <a:pt x="1964" y="5755"/>
                  </a:cubicBezTo>
                  <a:cubicBezTo>
                    <a:pt x="1977" y="5765"/>
                    <a:pt x="1977" y="5765"/>
                    <a:pt x="1960" y="5764"/>
                  </a:cubicBezTo>
                  <a:cubicBezTo>
                    <a:pt x="1986" y="5793"/>
                    <a:pt x="2023" y="5754"/>
                    <a:pt x="2035" y="5740"/>
                  </a:cubicBezTo>
                  <a:cubicBezTo>
                    <a:pt x="2040" y="5762"/>
                    <a:pt x="2057" y="5755"/>
                    <a:pt x="2076" y="5746"/>
                  </a:cubicBezTo>
                  <a:cubicBezTo>
                    <a:pt x="2084" y="5760"/>
                    <a:pt x="2096" y="5766"/>
                    <a:pt x="2101" y="5789"/>
                  </a:cubicBezTo>
                  <a:cubicBezTo>
                    <a:pt x="2130" y="5788"/>
                    <a:pt x="2090" y="5759"/>
                    <a:pt x="2119" y="5758"/>
                  </a:cubicBezTo>
                  <a:cubicBezTo>
                    <a:pt x="2130" y="5781"/>
                    <a:pt x="2149" y="5781"/>
                    <a:pt x="2169" y="5783"/>
                  </a:cubicBezTo>
                  <a:cubicBezTo>
                    <a:pt x="2181" y="5776"/>
                    <a:pt x="2164" y="5757"/>
                    <a:pt x="2177" y="5749"/>
                  </a:cubicBezTo>
                  <a:cubicBezTo>
                    <a:pt x="2203" y="5759"/>
                    <a:pt x="2189" y="5763"/>
                    <a:pt x="2194" y="5788"/>
                  </a:cubicBezTo>
                  <a:cubicBezTo>
                    <a:pt x="2211" y="5780"/>
                    <a:pt x="2236" y="5772"/>
                    <a:pt x="2249" y="5773"/>
                  </a:cubicBezTo>
                  <a:cubicBezTo>
                    <a:pt x="2311" y="5777"/>
                    <a:pt x="2324" y="5820"/>
                    <a:pt x="2386" y="5861"/>
                  </a:cubicBezTo>
                  <a:cubicBezTo>
                    <a:pt x="2433" y="5892"/>
                    <a:pt x="2495" y="5898"/>
                    <a:pt x="2531" y="5914"/>
                  </a:cubicBezTo>
                  <a:cubicBezTo>
                    <a:pt x="2531" y="5914"/>
                    <a:pt x="2532" y="5914"/>
                    <a:pt x="2532" y="5914"/>
                  </a:cubicBezTo>
                  <a:cubicBezTo>
                    <a:pt x="2532" y="5914"/>
                    <a:pt x="2531" y="5914"/>
                    <a:pt x="2531" y="5914"/>
                  </a:cubicBezTo>
                  <a:cubicBezTo>
                    <a:pt x="2508" y="5904"/>
                    <a:pt x="2576" y="5962"/>
                    <a:pt x="2594" y="5950"/>
                  </a:cubicBezTo>
                  <a:cubicBezTo>
                    <a:pt x="2679" y="5892"/>
                    <a:pt x="2754" y="5911"/>
                    <a:pt x="2858" y="5884"/>
                  </a:cubicBezTo>
                  <a:cubicBezTo>
                    <a:pt x="2838" y="5845"/>
                    <a:pt x="2891" y="5865"/>
                    <a:pt x="2908" y="5855"/>
                  </a:cubicBezTo>
                  <a:cubicBezTo>
                    <a:pt x="2896" y="5840"/>
                    <a:pt x="2916" y="5837"/>
                    <a:pt x="2919" y="5828"/>
                  </a:cubicBezTo>
                  <a:cubicBezTo>
                    <a:pt x="2926" y="5834"/>
                    <a:pt x="2932" y="5839"/>
                    <a:pt x="2941" y="5842"/>
                  </a:cubicBezTo>
                  <a:cubicBezTo>
                    <a:pt x="2933" y="5828"/>
                    <a:pt x="2937" y="5819"/>
                    <a:pt x="2952" y="5814"/>
                  </a:cubicBezTo>
                  <a:cubicBezTo>
                    <a:pt x="2941" y="5849"/>
                    <a:pt x="2975" y="5795"/>
                    <a:pt x="2967" y="5831"/>
                  </a:cubicBezTo>
                  <a:cubicBezTo>
                    <a:pt x="2995" y="5810"/>
                    <a:pt x="3005" y="5814"/>
                    <a:pt x="3020" y="5793"/>
                  </a:cubicBezTo>
                  <a:cubicBezTo>
                    <a:pt x="3021" y="5816"/>
                    <a:pt x="3045" y="5825"/>
                    <a:pt x="3055" y="5820"/>
                  </a:cubicBezTo>
                  <a:cubicBezTo>
                    <a:pt x="3058" y="5819"/>
                    <a:pt x="3060" y="5817"/>
                    <a:pt x="3060" y="5814"/>
                  </a:cubicBezTo>
                  <a:cubicBezTo>
                    <a:pt x="3025" y="5813"/>
                    <a:pt x="3053" y="5795"/>
                    <a:pt x="3058" y="5792"/>
                  </a:cubicBezTo>
                  <a:cubicBezTo>
                    <a:pt x="3024" y="5794"/>
                    <a:pt x="3030" y="5780"/>
                    <a:pt x="3006" y="5760"/>
                  </a:cubicBezTo>
                  <a:cubicBezTo>
                    <a:pt x="3016" y="5756"/>
                    <a:pt x="3043" y="5773"/>
                    <a:pt x="3041" y="5753"/>
                  </a:cubicBezTo>
                  <a:cubicBezTo>
                    <a:pt x="3024" y="5756"/>
                    <a:pt x="3027" y="5709"/>
                    <a:pt x="3005" y="5722"/>
                  </a:cubicBezTo>
                  <a:cubicBezTo>
                    <a:pt x="3006" y="5727"/>
                    <a:pt x="3011" y="5735"/>
                    <a:pt x="3004" y="5738"/>
                  </a:cubicBezTo>
                  <a:cubicBezTo>
                    <a:pt x="3000" y="5729"/>
                    <a:pt x="2992" y="5732"/>
                    <a:pt x="2989" y="5721"/>
                  </a:cubicBezTo>
                  <a:cubicBezTo>
                    <a:pt x="3005" y="5712"/>
                    <a:pt x="3030" y="5732"/>
                    <a:pt x="3035" y="5701"/>
                  </a:cubicBezTo>
                  <a:cubicBezTo>
                    <a:pt x="3058" y="5716"/>
                    <a:pt x="3093" y="5702"/>
                    <a:pt x="3113" y="5722"/>
                  </a:cubicBezTo>
                  <a:cubicBezTo>
                    <a:pt x="3103" y="5729"/>
                    <a:pt x="3069" y="5716"/>
                    <a:pt x="3083" y="5743"/>
                  </a:cubicBezTo>
                  <a:cubicBezTo>
                    <a:pt x="3101" y="5727"/>
                    <a:pt x="3098" y="5736"/>
                    <a:pt x="3123" y="5726"/>
                  </a:cubicBezTo>
                  <a:cubicBezTo>
                    <a:pt x="3107" y="5703"/>
                    <a:pt x="3139" y="5692"/>
                    <a:pt x="3142" y="5664"/>
                  </a:cubicBezTo>
                  <a:cubicBezTo>
                    <a:pt x="3155" y="5727"/>
                    <a:pt x="3223" y="5655"/>
                    <a:pt x="3288" y="5679"/>
                  </a:cubicBezTo>
                  <a:cubicBezTo>
                    <a:pt x="3289" y="5664"/>
                    <a:pt x="3259" y="5666"/>
                    <a:pt x="3277" y="5653"/>
                  </a:cubicBezTo>
                  <a:cubicBezTo>
                    <a:pt x="3289" y="5658"/>
                    <a:pt x="3304" y="5651"/>
                    <a:pt x="3309" y="5639"/>
                  </a:cubicBezTo>
                  <a:cubicBezTo>
                    <a:pt x="3304" y="5651"/>
                    <a:pt x="3317" y="5665"/>
                    <a:pt x="3330" y="5669"/>
                  </a:cubicBezTo>
                  <a:cubicBezTo>
                    <a:pt x="3323" y="5655"/>
                    <a:pt x="3326" y="5646"/>
                    <a:pt x="3341" y="5641"/>
                  </a:cubicBezTo>
                  <a:cubicBezTo>
                    <a:pt x="3322" y="5608"/>
                    <a:pt x="3308" y="5619"/>
                    <a:pt x="3277" y="5599"/>
                  </a:cubicBezTo>
                  <a:cubicBezTo>
                    <a:pt x="3285" y="5598"/>
                    <a:pt x="3313" y="5615"/>
                    <a:pt x="3312" y="5592"/>
                  </a:cubicBezTo>
                  <a:cubicBezTo>
                    <a:pt x="3278" y="5602"/>
                    <a:pt x="3318" y="5585"/>
                    <a:pt x="3313" y="5576"/>
                  </a:cubicBezTo>
                  <a:cubicBezTo>
                    <a:pt x="3287" y="5568"/>
                    <a:pt x="3271" y="5578"/>
                    <a:pt x="3254" y="5601"/>
                  </a:cubicBezTo>
                  <a:cubicBezTo>
                    <a:pt x="3260" y="5582"/>
                    <a:pt x="3252" y="5565"/>
                    <a:pt x="3251" y="5556"/>
                  </a:cubicBezTo>
                  <a:cubicBezTo>
                    <a:pt x="3272" y="5581"/>
                    <a:pt x="3330" y="5552"/>
                    <a:pt x="3336" y="5574"/>
                  </a:cubicBezTo>
                  <a:cubicBezTo>
                    <a:pt x="3348" y="5556"/>
                    <a:pt x="3365" y="5539"/>
                    <a:pt x="3393" y="5527"/>
                  </a:cubicBezTo>
                  <a:cubicBezTo>
                    <a:pt x="3380" y="5501"/>
                    <a:pt x="3360" y="5490"/>
                    <a:pt x="3338" y="5488"/>
                  </a:cubicBezTo>
                  <a:cubicBezTo>
                    <a:pt x="3347" y="5482"/>
                    <a:pt x="3333" y="5465"/>
                    <a:pt x="3329" y="5467"/>
                  </a:cubicBezTo>
                  <a:cubicBezTo>
                    <a:pt x="3340" y="5463"/>
                    <a:pt x="3351" y="5458"/>
                    <a:pt x="3362" y="5453"/>
                  </a:cubicBezTo>
                  <a:cubicBezTo>
                    <a:pt x="3329" y="5429"/>
                    <a:pt x="3376" y="5403"/>
                    <a:pt x="3338" y="5379"/>
                  </a:cubicBezTo>
                  <a:cubicBezTo>
                    <a:pt x="3352" y="5354"/>
                    <a:pt x="3403" y="5356"/>
                    <a:pt x="3402" y="5330"/>
                  </a:cubicBezTo>
                  <a:cubicBezTo>
                    <a:pt x="3388" y="5338"/>
                    <a:pt x="3377" y="5339"/>
                    <a:pt x="3370" y="5328"/>
                  </a:cubicBezTo>
                  <a:cubicBezTo>
                    <a:pt x="3397" y="5299"/>
                    <a:pt x="3446" y="5325"/>
                    <a:pt x="3471" y="5293"/>
                  </a:cubicBezTo>
                  <a:cubicBezTo>
                    <a:pt x="3474" y="5307"/>
                    <a:pt x="3485" y="5303"/>
                    <a:pt x="3492" y="5307"/>
                  </a:cubicBezTo>
                  <a:cubicBezTo>
                    <a:pt x="3495" y="5317"/>
                    <a:pt x="3486" y="5323"/>
                    <a:pt x="3488" y="5333"/>
                  </a:cubicBezTo>
                  <a:cubicBezTo>
                    <a:pt x="3516" y="5336"/>
                    <a:pt x="3510" y="5309"/>
                    <a:pt x="3518" y="5350"/>
                  </a:cubicBezTo>
                  <a:cubicBezTo>
                    <a:pt x="3546" y="5341"/>
                    <a:pt x="3526" y="5288"/>
                    <a:pt x="3556" y="5311"/>
                  </a:cubicBezTo>
                  <a:cubicBezTo>
                    <a:pt x="3547" y="5297"/>
                    <a:pt x="3546" y="5286"/>
                    <a:pt x="3548" y="5276"/>
                  </a:cubicBezTo>
                  <a:cubicBezTo>
                    <a:pt x="3515" y="5274"/>
                    <a:pt x="3473" y="5294"/>
                    <a:pt x="3443" y="5282"/>
                  </a:cubicBezTo>
                  <a:cubicBezTo>
                    <a:pt x="3451" y="5262"/>
                    <a:pt x="3473" y="5277"/>
                    <a:pt x="3495" y="5260"/>
                  </a:cubicBezTo>
                  <a:cubicBezTo>
                    <a:pt x="3486" y="5241"/>
                    <a:pt x="3471" y="5246"/>
                    <a:pt x="3467" y="5258"/>
                  </a:cubicBezTo>
                  <a:cubicBezTo>
                    <a:pt x="3467" y="5260"/>
                    <a:pt x="3467" y="5262"/>
                    <a:pt x="3466" y="5265"/>
                  </a:cubicBezTo>
                  <a:cubicBezTo>
                    <a:pt x="3466" y="5262"/>
                    <a:pt x="3467" y="5260"/>
                    <a:pt x="3467" y="5258"/>
                  </a:cubicBezTo>
                  <a:cubicBezTo>
                    <a:pt x="3479" y="5186"/>
                    <a:pt x="3543" y="5134"/>
                    <a:pt x="3521" y="5049"/>
                  </a:cubicBezTo>
                  <a:cubicBezTo>
                    <a:pt x="3549" y="5017"/>
                    <a:pt x="3588" y="4965"/>
                    <a:pt x="3610" y="4949"/>
                  </a:cubicBezTo>
                  <a:cubicBezTo>
                    <a:pt x="3607" y="4936"/>
                    <a:pt x="3597" y="4938"/>
                    <a:pt x="3593" y="4926"/>
                  </a:cubicBezTo>
                  <a:cubicBezTo>
                    <a:pt x="3620" y="4813"/>
                    <a:pt x="3648" y="4699"/>
                    <a:pt x="3653" y="4577"/>
                  </a:cubicBezTo>
                  <a:cubicBezTo>
                    <a:pt x="3660" y="4598"/>
                    <a:pt x="3665" y="4552"/>
                    <a:pt x="3675" y="4575"/>
                  </a:cubicBezTo>
                  <a:cubicBezTo>
                    <a:pt x="3679" y="4584"/>
                    <a:pt x="3666" y="4586"/>
                    <a:pt x="3668" y="4594"/>
                  </a:cubicBezTo>
                  <a:cubicBezTo>
                    <a:pt x="3685" y="4597"/>
                    <a:pt x="3686" y="4582"/>
                    <a:pt x="3710" y="4584"/>
                  </a:cubicBezTo>
                  <a:cubicBezTo>
                    <a:pt x="3693" y="4557"/>
                    <a:pt x="3690" y="4519"/>
                    <a:pt x="3716" y="4527"/>
                  </a:cubicBezTo>
                  <a:cubicBezTo>
                    <a:pt x="3710" y="4502"/>
                    <a:pt x="3687" y="4521"/>
                    <a:pt x="3680" y="4496"/>
                  </a:cubicBezTo>
                  <a:cubicBezTo>
                    <a:pt x="3700" y="4494"/>
                    <a:pt x="3737" y="4445"/>
                    <a:pt x="3694" y="4436"/>
                  </a:cubicBezTo>
                  <a:cubicBezTo>
                    <a:pt x="3706" y="4421"/>
                    <a:pt x="3729" y="4444"/>
                    <a:pt x="3726" y="4423"/>
                  </a:cubicBezTo>
                  <a:cubicBezTo>
                    <a:pt x="3711" y="4411"/>
                    <a:pt x="3692" y="4408"/>
                    <a:pt x="3673" y="4407"/>
                  </a:cubicBezTo>
                  <a:cubicBezTo>
                    <a:pt x="3672" y="4399"/>
                    <a:pt x="3676" y="4393"/>
                    <a:pt x="3681" y="4388"/>
                  </a:cubicBezTo>
                  <a:cubicBezTo>
                    <a:pt x="3695" y="4384"/>
                    <a:pt x="3701" y="4400"/>
                    <a:pt x="3715" y="4396"/>
                  </a:cubicBezTo>
                  <a:cubicBezTo>
                    <a:pt x="3695" y="4370"/>
                    <a:pt x="3729" y="4366"/>
                    <a:pt x="3725" y="4346"/>
                  </a:cubicBezTo>
                  <a:cubicBezTo>
                    <a:pt x="3711" y="4340"/>
                    <a:pt x="3690" y="4351"/>
                    <a:pt x="3685" y="4325"/>
                  </a:cubicBezTo>
                  <a:cubicBezTo>
                    <a:pt x="3695" y="4329"/>
                    <a:pt x="3711" y="4322"/>
                    <a:pt x="3727" y="4315"/>
                  </a:cubicBezTo>
                  <a:cubicBezTo>
                    <a:pt x="3717" y="4296"/>
                    <a:pt x="3719" y="4291"/>
                    <a:pt x="3734" y="4296"/>
                  </a:cubicBezTo>
                  <a:cubicBezTo>
                    <a:pt x="3712" y="4265"/>
                    <a:pt x="3720" y="4242"/>
                    <a:pt x="3687" y="4239"/>
                  </a:cubicBezTo>
                  <a:cubicBezTo>
                    <a:pt x="3721" y="4213"/>
                    <a:pt x="3720" y="4175"/>
                    <a:pt x="3751" y="4173"/>
                  </a:cubicBezTo>
                  <a:cubicBezTo>
                    <a:pt x="3735" y="4145"/>
                    <a:pt x="3703" y="4185"/>
                    <a:pt x="3691" y="4176"/>
                  </a:cubicBezTo>
                  <a:cubicBezTo>
                    <a:pt x="3686" y="4161"/>
                    <a:pt x="3717" y="4161"/>
                    <a:pt x="3727" y="4152"/>
                  </a:cubicBezTo>
                  <a:cubicBezTo>
                    <a:pt x="3723" y="4121"/>
                    <a:pt x="3702" y="4116"/>
                    <a:pt x="3718" y="4095"/>
                  </a:cubicBezTo>
                  <a:cubicBezTo>
                    <a:pt x="3723" y="4101"/>
                    <a:pt x="3730" y="4102"/>
                    <a:pt x="3737" y="4102"/>
                  </a:cubicBezTo>
                  <a:cubicBezTo>
                    <a:pt x="3719" y="4075"/>
                    <a:pt x="3759" y="4105"/>
                    <a:pt x="3742" y="4077"/>
                  </a:cubicBezTo>
                  <a:cubicBezTo>
                    <a:pt x="3731" y="4054"/>
                    <a:pt x="3726" y="4100"/>
                    <a:pt x="3719" y="4079"/>
                  </a:cubicBezTo>
                  <a:cubicBezTo>
                    <a:pt x="3713" y="4062"/>
                    <a:pt x="3723" y="4054"/>
                    <a:pt x="3705" y="4046"/>
                  </a:cubicBezTo>
                  <a:cubicBezTo>
                    <a:pt x="3715" y="4043"/>
                    <a:pt x="3719" y="4037"/>
                    <a:pt x="3722" y="4031"/>
                  </a:cubicBezTo>
                  <a:cubicBezTo>
                    <a:pt x="3736" y="4028"/>
                    <a:pt x="3743" y="4043"/>
                    <a:pt x="3753" y="4049"/>
                  </a:cubicBezTo>
                  <a:cubicBezTo>
                    <a:pt x="3771" y="4042"/>
                    <a:pt x="3761" y="4033"/>
                    <a:pt x="3779" y="4038"/>
                  </a:cubicBezTo>
                  <a:cubicBezTo>
                    <a:pt x="3779" y="4020"/>
                    <a:pt x="3780" y="4002"/>
                    <a:pt x="3789" y="3988"/>
                  </a:cubicBezTo>
                  <a:cubicBezTo>
                    <a:pt x="3766" y="3982"/>
                    <a:pt x="3733" y="4000"/>
                    <a:pt x="3716" y="3980"/>
                  </a:cubicBezTo>
                  <a:cubicBezTo>
                    <a:pt x="3732" y="3968"/>
                    <a:pt x="3735" y="3987"/>
                    <a:pt x="3748" y="3982"/>
                  </a:cubicBezTo>
                  <a:cubicBezTo>
                    <a:pt x="3734" y="3962"/>
                    <a:pt x="3752" y="3955"/>
                    <a:pt x="3753" y="3941"/>
                  </a:cubicBezTo>
                  <a:cubicBezTo>
                    <a:pt x="3764" y="3945"/>
                    <a:pt x="3773" y="3955"/>
                    <a:pt x="3792" y="3940"/>
                  </a:cubicBezTo>
                  <a:cubicBezTo>
                    <a:pt x="3791" y="3916"/>
                    <a:pt x="3768" y="3944"/>
                    <a:pt x="3767" y="3920"/>
                  </a:cubicBezTo>
                  <a:cubicBezTo>
                    <a:pt x="3788" y="3913"/>
                    <a:pt x="3779" y="3886"/>
                    <a:pt x="3804" y="3897"/>
                  </a:cubicBezTo>
                  <a:cubicBezTo>
                    <a:pt x="3795" y="3873"/>
                    <a:pt x="3751" y="3866"/>
                    <a:pt x="3759" y="3846"/>
                  </a:cubicBezTo>
                  <a:cubicBezTo>
                    <a:pt x="3779" y="3851"/>
                    <a:pt x="3811" y="3897"/>
                    <a:pt x="3825" y="3873"/>
                  </a:cubicBezTo>
                  <a:cubicBezTo>
                    <a:pt x="3814" y="3875"/>
                    <a:pt x="3811" y="3861"/>
                    <a:pt x="3803" y="3858"/>
                  </a:cubicBezTo>
                  <a:cubicBezTo>
                    <a:pt x="3828" y="3869"/>
                    <a:pt x="3825" y="3844"/>
                    <a:pt x="3812" y="3824"/>
                  </a:cubicBezTo>
                  <a:cubicBezTo>
                    <a:pt x="3797" y="3829"/>
                    <a:pt x="3810" y="3867"/>
                    <a:pt x="3782" y="3844"/>
                  </a:cubicBezTo>
                  <a:cubicBezTo>
                    <a:pt x="3790" y="3824"/>
                    <a:pt x="3805" y="3801"/>
                    <a:pt x="3831" y="3816"/>
                  </a:cubicBezTo>
                  <a:cubicBezTo>
                    <a:pt x="3806" y="3797"/>
                    <a:pt x="3802" y="3786"/>
                    <a:pt x="3825" y="3764"/>
                  </a:cubicBezTo>
                  <a:cubicBezTo>
                    <a:pt x="3813" y="3754"/>
                    <a:pt x="3789" y="3773"/>
                    <a:pt x="3781" y="3752"/>
                  </a:cubicBezTo>
                  <a:cubicBezTo>
                    <a:pt x="3792" y="3751"/>
                    <a:pt x="3802" y="3755"/>
                    <a:pt x="3813" y="3754"/>
                  </a:cubicBezTo>
                  <a:cubicBezTo>
                    <a:pt x="3809" y="3740"/>
                    <a:pt x="3799" y="3745"/>
                    <a:pt x="3791" y="3740"/>
                  </a:cubicBezTo>
                  <a:cubicBezTo>
                    <a:pt x="3785" y="3716"/>
                    <a:pt x="3825" y="3710"/>
                    <a:pt x="3832" y="3691"/>
                  </a:cubicBezTo>
                  <a:cubicBezTo>
                    <a:pt x="3803" y="3702"/>
                    <a:pt x="3795" y="3666"/>
                    <a:pt x="3775" y="3646"/>
                  </a:cubicBezTo>
                  <a:cubicBezTo>
                    <a:pt x="3781" y="3643"/>
                    <a:pt x="3788" y="3640"/>
                    <a:pt x="3794" y="3638"/>
                  </a:cubicBezTo>
                  <a:cubicBezTo>
                    <a:pt x="3792" y="3619"/>
                    <a:pt x="3766" y="3637"/>
                    <a:pt x="3757" y="3623"/>
                  </a:cubicBezTo>
                  <a:cubicBezTo>
                    <a:pt x="3724" y="3512"/>
                    <a:pt x="3611" y="3627"/>
                    <a:pt x="3530" y="3596"/>
                  </a:cubicBezTo>
                  <a:cubicBezTo>
                    <a:pt x="3587" y="3581"/>
                    <a:pt x="3676" y="3547"/>
                    <a:pt x="3734" y="3549"/>
                  </a:cubicBezTo>
                  <a:cubicBezTo>
                    <a:pt x="3729" y="3537"/>
                    <a:pt x="3724" y="3529"/>
                    <a:pt x="3716" y="3526"/>
                  </a:cubicBezTo>
                  <a:cubicBezTo>
                    <a:pt x="3725" y="3522"/>
                    <a:pt x="3729" y="3516"/>
                    <a:pt x="3733" y="3511"/>
                  </a:cubicBezTo>
                  <a:cubicBezTo>
                    <a:pt x="3746" y="3532"/>
                    <a:pt x="3795" y="3518"/>
                    <a:pt x="3785" y="3489"/>
                  </a:cubicBezTo>
                  <a:cubicBezTo>
                    <a:pt x="3773" y="3479"/>
                    <a:pt x="3754" y="3485"/>
                    <a:pt x="3741" y="3476"/>
                  </a:cubicBezTo>
                  <a:cubicBezTo>
                    <a:pt x="3766" y="3476"/>
                    <a:pt x="3765" y="3469"/>
                    <a:pt x="3759" y="3446"/>
                  </a:cubicBezTo>
                  <a:cubicBezTo>
                    <a:pt x="3741" y="3431"/>
                    <a:pt x="3735" y="3472"/>
                    <a:pt x="3717" y="3456"/>
                  </a:cubicBezTo>
                  <a:cubicBezTo>
                    <a:pt x="3719" y="3444"/>
                    <a:pt x="3728" y="3435"/>
                    <a:pt x="3744" y="3429"/>
                  </a:cubicBezTo>
                  <a:cubicBezTo>
                    <a:pt x="3741" y="3405"/>
                    <a:pt x="3719" y="3429"/>
                    <a:pt x="3714" y="3411"/>
                  </a:cubicBezTo>
                  <a:cubicBezTo>
                    <a:pt x="3723" y="3407"/>
                    <a:pt x="3727" y="3402"/>
                    <a:pt x="3731" y="3396"/>
                  </a:cubicBezTo>
                  <a:cubicBezTo>
                    <a:pt x="3746" y="3427"/>
                    <a:pt x="3765" y="3417"/>
                    <a:pt x="3772" y="3440"/>
                  </a:cubicBezTo>
                  <a:cubicBezTo>
                    <a:pt x="3786" y="3437"/>
                    <a:pt x="3782" y="3426"/>
                    <a:pt x="3786" y="3419"/>
                  </a:cubicBezTo>
                  <a:cubicBezTo>
                    <a:pt x="3806" y="3431"/>
                    <a:pt x="3819" y="3468"/>
                    <a:pt x="3838" y="3451"/>
                  </a:cubicBezTo>
                  <a:cubicBezTo>
                    <a:pt x="3804" y="3449"/>
                    <a:pt x="3831" y="3432"/>
                    <a:pt x="3837" y="3428"/>
                  </a:cubicBezTo>
                  <a:cubicBezTo>
                    <a:pt x="3788" y="3415"/>
                    <a:pt x="3769" y="3407"/>
                    <a:pt x="3751" y="3372"/>
                  </a:cubicBezTo>
                  <a:cubicBezTo>
                    <a:pt x="3751" y="3361"/>
                    <a:pt x="3776" y="3360"/>
                    <a:pt x="3772" y="3348"/>
                  </a:cubicBezTo>
                  <a:cubicBezTo>
                    <a:pt x="3749" y="3350"/>
                    <a:pt x="3759" y="3341"/>
                    <a:pt x="3763" y="3328"/>
                  </a:cubicBezTo>
                  <a:cubicBezTo>
                    <a:pt x="3743" y="3317"/>
                    <a:pt x="3714" y="3325"/>
                    <a:pt x="3698" y="3302"/>
                  </a:cubicBezTo>
                  <a:cubicBezTo>
                    <a:pt x="3732" y="3315"/>
                    <a:pt x="3748" y="3291"/>
                    <a:pt x="3781" y="3298"/>
                  </a:cubicBezTo>
                  <a:cubicBezTo>
                    <a:pt x="3780" y="3267"/>
                    <a:pt x="3775" y="3270"/>
                    <a:pt x="3771" y="3256"/>
                  </a:cubicBezTo>
                  <a:cubicBezTo>
                    <a:pt x="3795" y="3256"/>
                    <a:pt x="3815" y="3273"/>
                    <a:pt x="3821" y="3281"/>
                  </a:cubicBezTo>
                  <a:cubicBezTo>
                    <a:pt x="3832" y="3269"/>
                    <a:pt x="3820" y="3248"/>
                    <a:pt x="3842" y="3241"/>
                  </a:cubicBezTo>
                  <a:cubicBezTo>
                    <a:pt x="3831" y="3223"/>
                    <a:pt x="3817" y="3214"/>
                    <a:pt x="3799" y="3213"/>
                  </a:cubicBezTo>
                  <a:cubicBezTo>
                    <a:pt x="3802" y="3221"/>
                    <a:pt x="3804" y="3229"/>
                    <a:pt x="3792" y="3232"/>
                  </a:cubicBezTo>
                  <a:cubicBezTo>
                    <a:pt x="3770" y="3182"/>
                    <a:pt x="3698" y="3258"/>
                    <a:pt x="3683" y="3193"/>
                  </a:cubicBezTo>
                  <a:cubicBezTo>
                    <a:pt x="3758" y="3189"/>
                    <a:pt x="3817" y="3189"/>
                    <a:pt x="3875" y="3227"/>
                  </a:cubicBezTo>
                  <a:cubicBezTo>
                    <a:pt x="3861" y="3192"/>
                    <a:pt x="3874" y="3221"/>
                    <a:pt x="3892" y="3212"/>
                  </a:cubicBezTo>
                  <a:cubicBezTo>
                    <a:pt x="3891" y="3189"/>
                    <a:pt x="3855" y="3189"/>
                    <a:pt x="3868" y="3176"/>
                  </a:cubicBezTo>
                  <a:cubicBezTo>
                    <a:pt x="3883" y="3172"/>
                    <a:pt x="3889" y="3188"/>
                    <a:pt x="3903" y="3185"/>
                  </a:cubicBezTo>
                  <a:cubicBezTo>
                    <a:pt x="3904" y="3170"/>
                    <a:pt x="3888" y="3150"/>
                    <a:pt x="3909" y="3144"/>
                  </a:cubicBezTo>
                  <a:cubicBezTo>
                    <a:pt x="3904" y="3119"/>
                    <a:pt x="3890" y="3119"/>
                    <a:pt x="3879" y="3110"/>
                  </a:cubicBezTo>
                  <a:cubicBezTo>
                    <a:pt x="3892" y="3104"/>
                    <a:pt x="3895" y="3124"/>
                    <a:pt x="3911" y="3112"/>
                  </a:cubicBezTo>
                  <a:cubicBezTo>
                    <a:pt x="3898" y="3089"/>
                    <a:pt x="3922" y="3064"/>
                    <a:pt x="3892" y="3050"/>
                  </a:cubicBezTo>
                  <a:cubicBezTo>
                    <a:pt x="3934" y="3058"/>
                    <a:pt x="3903" y="2998"/>
                    <a:pt x="3922" y="2994"/>
                  </a:cubicBezTo>
                  <a:cubicBezTo>
                    <a:pt x="3919" y="2980"/>
                    <a:pt x="3909" y="2988"/>
                    <a:pt x="3901" y="2981"/>
                  </a:cubicBezTo>
                  <a:cubicBezTo>
                    <a:pt x="3910" y="2978"/>
                    <a:pt x="3919" y="2974"/>
                    <a:pt x="3928" y="2970"/>
                  </a:cubicBezTo>
                  <a:cubicBezTo>
                    <a:pt x="3901" y="2943"/>
                    <a:pt x="3917" y="2938"/>
                    <a:pt x="3911" y="2913"/>
                  </a:cubicBezTo>
                  <a:cubicBezTo>
                    <a:pt x="3902" y="2909"/>
                    <a:pt x="3886" y="2921"/>
                    <a:pt x="3883" y="2901"/>
                  </a:cubicBezTo>
                  <a:cubicBezTo>
                    <a:pt x="3919" y="2862"/>
                    <a:pt x="3850" y="2820"/>
                    <a:pt x="3828" y="2801"/>
                  </a:cubicBezTo>
                  <a:cubicBezTo>
                    <a:pt x="3851" y="2797"/>
                    <a:pt x="3877" y="2790"/>
                    <a:pt x="3897" y="2794"/>
                  </a:cubicBezTo>
                  <a:cubicBezTo>
                    <a:pt x="3894" y="2785"/>
                    <a:pt x="3890" y="2776"/>
                    <a:pt x="3886" y="2768"/>
                  </a:cubicBezTo>
                  <a:cubicBezTo>
                    <a:pt x="3868" y="2769"/>
                    <a:pt x="3824" y="2774"/>
                    <a:pt x="3837" y="2750"/>
                  </a:cubicBezTo>
                  <a:cubicBezTo>
                    <a:pt x="3917" y="2781"/>
                    <a:pt x="3983" y="2758"/>
                    <a:pt x="4012" y="2692"/>
                  </a:cubicBezTo>
                  <a:cubicBezTo>
                    <a:pt x="4021" y="2669"/>
                    <a:pt x="4005" y="2616"/>
                    <a:pt x="4039" y="2595"/>
                  </a:cubicBezTo>
                  <a:cubicBezTo>
                    <a:pt x="4044" y="2534"/>
                    <a:pt x="4081" y="2489"/>
                    <a:pt x="4101" y="2434"/>
                  </a:cubicBezTo>
                  <a:cubicBezTo>
                    <a:pt x="4181" y="2397"/>
                    <a:pt x="4272" y="2318"/>
                    <a:pt x="4280" y="2238"/>
                  </a:cubicBezTo>
                  <a:cubicBezTo>
                    <a:pt x="4291" y="2234"/>
                    <a:pt x="4302" y="2229"/>
                    <a:pt x="4313" y="2225"/>
                  </a:cubicBezTo>
                  <a:cubicBezTo>
                    <a:pt x="4335" y="2263"/>
                    <a:pt x="4341" y="2211"/>
                    <a:pt x="4362" y="2231"/>
                  </a:cubicBezTo>
                  <a:cubicBezTo>
                    <a:pt x="4368" y="2217"/>
                    <a:pt x="4347" y="2191"/>
                    <a:pt x="4374" y="2186"/>
                  </a:cubicBezTo>
                  <a:cubicBezTo>
                    <a:pt x="4455" y="2236"/>
                    <a:pt x="4511" y="2101"/>
                    <a:pt x="4556" y="2054"/>
                  </a:cubicBezTo>
                  <a:cubicBezTo>
                    <a:pt x="4615" y="2023"/>
                    <a:pt x="4616" y="1969"/>
                    <a:pt x="4669" y="1936"/>
                  </a:cubicBezTo>
                  <a:cubicBezTo>
                    <a:pt x="4676" y="1928"/>
                    <a:pt x="4659" y="1910"/>
                    <a:pt x="4670" y="1904"/>
                  </a:cubicBezTo>
                  <a:cubicBezTo>
                    <a:pt x="4704" y="1915"/>
                    <a:pt x="4759" y="1799"/>
                    <a:pt x="4689" y="1766"/>
                  </a:cubicBezTo>
                  <a:cubicBezTo>
                    <a:pt x="4717" y="1764"/>
                    <a:pt x="4693" y="1742"/>
                    <a:pt x="4716" y="1739"/>
                  </a:cubicBezTo>
                  <a:cubicBezTo>
                    <a:pt x="4720" y="1746"/>
                    <a:pt x="4722" y="1758"/>
                    <a:pt x="4731" y="1755"/>
                  </a:cubicBezTo>
                  <a:cubicBezTo>
                    <a:pt x="4752" y="1734"/>
                    <a:pt x="4719" y="1724"/>
                    <a:pt x="4740" y="1705"/>
                  </a:cubicBezTo>
                  <a:cubicBezTo>
                    <a:pt x="4768" y="1800"/>
                    <a:pt x="4870" y="1667"/>
                    <a:pt x="4904" y="1620"/>
                  </a:cubicBezTo>
                  <a:cubicBezTo>
                    <a:pt x="4959" y="1545"/>
                    <a:pt x="4975" y="1476"/>
                    <a:pt x="4995" y="1435"/>
                  </a:cubicBezTo>
                  <a:cubicBezTo>
                    <a:pt x="4979" y="1413"/>
                    <a:pt x="4943" y="1417"/>
                    <a:pt x="4948" y="13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-1365250" y="4160838"/>
              <a:ext cx="47625" cy="36513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30" y="19"/>
                </a:cxn>
                <a:cxn ang="0">
                  <a:pos x="30" y="58"/>
                </a:cxn>
                <a:cxn ang="0">
                  <a:pos x="0" y="40"/>
                </a:cxn>
                <a:cxn ang="0">
                  <a:pos x="2" y="62"/>
                </a:cxn>
                <a:cxn ang="0">
                  <a:pos x="43" y="68"/>
                </a:cxn>
                <a:cxn ang="0">
                  <a:pos x="89" y="33"/>
                </a:cxn>
                <a:cxn ang="0">
                  <a:pos x="65" y="12"/>
                </a:cxn>
              </a:cxnLst>
              <a:rect l="0" t="0" r="r" b="b"/>
              <a:pathLst>
                <a:path w="89" h="68">
                  <a:moveTo>
                    <a:pt x="65" y="12"/>
                  </a:moveTo>
                  <a:cubicBezTo>
                    <a:pt x="66" y="48"/>
                    <a:pt x="50" y="5"/>
                    <a:pt x="30" y="19"/>
                  </a:cubicBezTo>
                  <a:cubicBezTo>
                    <a:pt x="38" y="35"/>
                    <a:pt x="38" y="48"/>
                    <a:pt x="30" y="58"/>
                  </a:cubicBezTo>
                  <a:cubicBezTo>
                    <a:pt x="18" y="57"/>
                    <a:pt x="18" y="25"/>
                    <a:pt x="0" y="40"/>
                  </a:cubicBezTo>
                  <a:cubicBezTo>
                    <a:pt x="4" y="49"/>
                    <a:pt x="3" y="55"/>
                    <a:pt x="2" y="62"/>
                  </a:cubicBezTo>
                  <a:cubicBezTo>
                    <a:pt x="21" y="50"/>
                    <a:pt x="32" y="59"/>
                    <a:pt x="43" y="68"/>
                  </a:cubicBezTo>
                  <a:cubicBezTo>
                    <a:pt x="59" y="52"/>
                    <a:pt x="87" y="41"/>
                    <a:pt x="89" y="33"/>
                  </a:cubicBezTo>
                  <a:cubicBezTo>
                    <a:pt x="73" y="45"/>
                    <a:pt x="81" y="0"/>
                    <a:pt x="6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-2085975" y="2452688"/>
              <a:ext cx="42863" cy="31750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78" y="41"/>
                </a:cxn>
                <a:cxn ang="0">
                  <a:pos x="0" y="20"/>
                </a:cxn>
                <a:cxn ang="0">
                  <a:pos x="18" y="43"/>
                </a:cxn>
              </a:cxnLst>
              <a:rect l="0" t="0" r="r" b="b"/>
              <a:pathLst>
                <a:path w="78" h="59">
                  <a:moveTo>
                    <a:pt x="18" y="43"/>
                  </a:moveTo>
                  <a:cubicBezTo>
                    <a:pt x="38" y="35"/>
                    <a:pt x="72" y="59"/>
                    <a:pt x="78" y="41"/>
                  </a:cubicBezTo>
                  <a:cubicBezTo>
                    <a:pt x="53" y="40"/>
                    <a:pt x="15" y="0"/>
                    <a:pt x="0" y="20"/>
                  </a:cubicBezTo>
                  <a:cubicBezTo>
                    <a:pt x="10" y="17"/>
                    <a:pt x="13" y="33"/>
                    <a:pt x="18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-2994025" y="1325563"/>
              <a:ext cx="28575" cy="23813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0" y="12"/>
                </a:cxn>
                <a:cxn ang="0">
                  <a:pos x="52" y="44"/>
                </a:cxn>
              </a:cxnLst>
              <a:rect l="0" t="0" r="r" b="b"/>
              <a:pathLst>
                <a:path w="52" h="44">
                  <a:moveTo>
                    <a:pt x="52" y="44"/>
                  </a:moveTo>
                  <a:cubicBezTo>
                    <a:pt x="41" y="26"/>
                    <a:pt x="5" y="0"/>
                    <a:pt x="0" y="12"/>
                  </a:cubicBezTo>
                  <a:cubicBezTo>
                    <a:pt x="18" y="20"/>
                    <a:pt x="30" y="44"/>
                    <a:pt x="5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2" name="Freeform 47"/>
            <p:cNvSpPr>
              <a:spLocks noEditPoints="1"/>
            </p:cNvSpPr>
            <p:nvPr/>
          </p:nvSpPr>
          <p:spPr bwMode="auto">
            <a:xfrm>
              <a:off x="-1765300" y="1101725"/>
              <a:ext cx="385763" cy="1293813"/>
            </a:xfrm>
            <a:custGeom>
              <a:avLst/>
              <a:gdLst/>
              <a:ahLst/>
              <a:cxnLst>
                <a:cxn ang="0">
                  <a:pos x="502" y="1718"/>
                </a:cxn>
                <a:cxn ang="0">
                  <a:pos x="467" y="1725"/>
                </a:cxn>
                <a:cxn ang="0">
                  <a:pos x="455" y="1707"/>
                </a:cxn>
                <a:cxn ang="0">
                  <a:pos x="597" y="1716"/>
                </a:cxn>
                <a:cxn ang="0">
                  <a:pos x="587" y="1728"/>
                </a:cxn>
                <a:cxn ang="0">
                  <a:pos x="572" y="1056"/>
                </a:cxn>
                <a:cxn ang="0">
                  <a:pos x="572" y="1056"/>
                </a:cxn>
                <a:cxn ang="0">
                  <a:pos x="8" y="2035"/>
                </a:cxn>
                <a:cxn ang="0">
                  <a:pos x="34" y="2224"/>
                </a:cxn>
                <a:cxn ang="0">
                  <a:pos x="129" y="2338"/>
                </a:cxn>
                <a:cxn ang="0">
                  <a:pos x="174" y="2335"/>
                </a:cxn>
                <a:cxn ang="0">
                  <a:pos x="437" y="2339"/>
                </a:cxn>
                <a:cxn ang="0">
                  <a:pos x="435" y="2370"/>
                </a:cxn>
                <a:cxn ang="0">
                  <a:pos x="534" y="2221"/>
                </a:cxn>
                <a:cxn ang="0">
                  <a:pos x="617" y="2108"/>
                </a:cxn>
                <a:cxn ang="0">
                  <a:pos x="617" y="1780"/>
                </a:cxn>
                <a:cxn ang="0">
                  <a:pos x="624" y="1725"/>
                </a:cxn>
                <a:cxn ang="0">
                  <a:pos x="635" y="1514"/>
                </a:cxn>
                <a:cxn ang="0">
                  <a:pos x="620" y="1152"/>
                </a:cxn>
                <a:cxn ang="0">
                  <a:pos x="643" y="1133"/>
                </a:cxn>
                <a:cxn ang="0">
                  <a:pos x="638" y="1103"/>
                </a:cxn>
                <a:cxn ang="0">
                  <a:pos x="617" y="1052"/>
                </a:cxn>
                <a:cxn ang="0">
                  <a:pos x="615" y="1030"/>
                </a:cxn>
                <a:cxn ang="0">
                  <a:pos x="637" y="991"/>
                </a:cxn>
                <a:cxn ang="0">
                  <a:pos x="543" y="933"/>
                </a:cxn>
                <a:cxn ang="0">
                  <a:pos x="584" y="922"/>
                </a:cxn>
                <a:cxn ang="0">
                  <a:pos x="711" y="674"/>
                </a:cxn>
                <a:cxn ang="0">
                  <a:pos x="594" y="416"/>
                </a:cxn>
                <a:cxn ang="0">
                  <a:pos x="559" y="353"/>
                </a:cxn>
                <a:cxn ang="0">
                  <a:pos x="539" y="177"/>
                </a:cxn>
                <a:cxn ang="0">
                  <a:pos x="527" y="113"/>
                </a:cxn>
                <a:cxn ang="0">
                  <a:pos x="571" y="71"/>
                </a:cxn>
                <a:cxn ang="0">
                  <a:pos x="524" y="52"/>
                </a:cxn>
                <a:cxn ang="0">
                  <a:pos x="510" y="19"/>
                </a:cxn>
                <a:cxn ang="0">
                  <a:pos x="442" y="2"/>
                </a:cxn>
                <a:cxn ang="0">
                  <a:pos x="358" y="22"/>
                </a:cxn>
                <a:cxn ang="0">
                  <a:pos x="280" y="94"/>
                </a:cxn>
                <a:cxn ang="0">
                  <a:pos x="171" y="217"/>
                </a:cxn>
                <a:cxn ang="0">
                  <a:pos x="143" y="244"/>
                </a:cxn>
                <a:cxn ang="0">
                  <a:pos x="177" y="269"/>
                </a:cxn>
                <a:cxn ang="0">
                  <a:pos x="125" y="437"/>
                </a:cxn>
                <a:cxn ang="0">
                  <a:pos x="122" y="454"/>
                </a:cxn>
                <a:cxn ang="0">
                  <a:pos x="149" y="465"/>
                </a:cxn>
                <a:cxn ang="0">
                  <a:pos x="156" y="493"/>
                </a:cxn>
                <a:cxn ang="0">
                  <a:pos x="137" y="539"/>
                </a:cxn>
                <a:cxn ang="0">
                  <a:pos x="89" y="606"/>
                </a:cxn>
                <a:cxn ang="0">
                  <a:pos x="106" y="684"/>
                </a:cxn>
                <a:cxn ang="0">
                  <a:pos x="149" y="858"/>
                </a:cxn>
                <a:cxn ang="0">
                  <a:pos x="187" y="857"/>
                </a:cxn>
                <a:cxn ang="0">
                  <a:pos x="189" y="880"/>
                </a:cxn>
                <a:cxn ang="0">
                  <a:pos x="142" y="915"/>
                </a:cxn>
                <a:cxn ang="0">
                  <a:pos x="163" y="1438"/>
                </a:cxn>
                <a:cxn ang="0">
                  <a:pos x="202" y="1583"/>
                </a:cxn>
                <a:cxn ang="0">
                  <a:pos x="188" y="1658"/>
                </a:cxn>
                <a:cxn ang="0">
                  <a:pos x="154" y="1688"/>
                </a:cxn>
              </a:cxnLst>
              <a:rect l="0" t="0" r="r" b="b"/>
              <a:pathLst>
                <a:path w="711" h="2386">
                  <a:moveTo>
                    <a:pt x="455" y="1707"/>
                  </a:moveTo>
                  <a:cubicBezTo>
                    <a:pt x="477" y="1693"/>
                    <a:pt x="474" y="1741"/>
                    <a:pt x="502" y="1718"/>
                  </a:cubicBezTo>
                  <a:cubicBezTo>
                    <a:pt x="515" y="1734"/>
                    <a:pt x="498" y="1739"/>
                    <a:pt x="507" y="1754"/>
                  </a:cubicBezTo>
                  <a:cubicBezTo>
                    <a:pt x="493" y="1753"/>
                    <a:pt x="472" y="1706"/>
                    <a:pt x="467" y="1725"/>
                  </a:cubicBezTo>
                  <a:cubicBezTo>
                    <a:pt x="462" y="1729"/>
                    <a:pt x="462" y="1724"/>
                    <a:pt x="460" y="1720"/>
                  </a:cubicBezTo>
                  <a:cubicBezTo>
                    <a:pt x="458" y="1716"/>
                    <a:pt x="457" y="1711"/>
                    <a:pt x="455" y="1707"/>
                  </a:cubicBezTo>
                  <a:close/>
                  <a:moveTo>
                    <a:pt x="554" y="1704"/>
                  </a:moveTo>
                  <a:cubicBezTo>
                    <a:pt x="570" y="1704"/>
                    <a:pt x="593" y="1687"/>
                    <a:pt x="597" y="1716"/>
                  </a:cubicBezTo>
                  <a:cubicBezTo>
                    <a:pt x="588" y="1717"/>
                    <a:pt x="582" y="1709"/>
                    <a:pt x="572" y="1711"/>
                  </a:cubicBezTo>
                  <a:cubicBezTo>
                    <a:pt x="575" y="1723"/>
                    <a:pt x="583" y="1720"/>
                    <a:pt x="587" y="1728"/>
                  </a:cubicBezTo>
                  <a:cubicBezTo>
                    <a:pt x="608" y="1733"/>
                    <a:pt x="554" y="1732"/>
                    <a:pt x="554" y="1704"/>
                  </a:cubicBezTo>
                  <a:close/>
                  <a:moveTo>
                    <a:pt x="572" y="1056"/>
                  </a:moveTo>
                  <a:cubicBezTo>
                    <a:pt x="598" y="1051"/>
                    <a:pt x="595" y="1088"/>
                    <a:pt x="573" y="1095"/>
                  </a:cubicBezTo>
                  <a:cubicBezTo>
                    <a:pt x="576" y="1083"/>
                    <a:pt x="569" y="1068"/>
                    <a:pt x="572" y="1056"/>
                  </a:cubicBezTo>
                  <a:close/>
                  <a:moveTo>
                    <a:pt x="28" y="2027"/>
                  </a:moveTo>
                  <a:cubicBezTo>
                    <a:pt x="19" y="2033"/>
                    <a:pt x="20" y="2039"/>
                    <a:pt x="8" y="2035"/>
                  </a:cubicBezTo>
                  <a:cubicBezTo>
                    <a:pt x="56" y="2064"/>
                    <a:pt x="21" y="2170"/>
                    <a:pt x="67" y="2210"/>
                  </a:cubicBezTo>
                  <a:cubicBezTo>
                    <a:pt x="50" y="2216"/>
                    <a:pt x="42" y="2207"/>
                    <a:pt x="34" y="2224"/>
                  </a:cubicBezTo>
                  <a:cubicBezTo>
                    <a:pt x="48" y="2254"/>
                    <a:pt x="60" y="2282"/>
                    <a:pt x="69" y="2325"/>
                  </a:cubicBezTo>
                  <a:cubicBezTo>
                    <a:pt x="93" y="2321"/>
                    <a:pt x="104" y="2346"/>
                    <a:pt x="129" y="2338"/>
                  </a:cubicBezTo>
                  <a:cubicBezTo>
                    <a:pt x="127" y="2330"/>
                    <a:pt x="120" y="2320"/>
                    <a:pt x="127" y="2316"/>
                  </a:cubicBezTo>
                  <a:cubicBezTo>
                    <a:pt x="149" y="2305"/>
                    <a:pt x="167" y="2305"/>
                    <a:pt x="174" y="2335"/>
                  </a:cubicBezTo>
                  <a:cubicBezTo>
                    <a:pt x="261" y="2333"/>
                    <a:pt x="338" y="2356"/>
                    <a:pt x="419" y="2369"/>
                  </a:cubicBezTo>
                  <a:cubicBezTo>
                    <a:pt x="431" y="2361"/>
                    <a:pt x="414" y="2342"/>
                    <a:pt x="437" y="2339"/>
                  </a:cubicBezTo>
                  <a:cubicBezTo>
                    <a:pt x="440" y="2345"/>
                    <a:pt x="446" y="2344"/>
                    <a:pt x="449" y="2349"/>
                  </a:cubicBezTo>
                  <a:cubicBezTo>
                    <a:pt x="439" y="2354"/>
                    <a:pt x="426" y="2357"/>
                    <a:pt x="435" y="2370"/>
                  </a:cubicBezTo>
                  <a:cubicBezTo>
                    <a:pt x="471" y="2386"/>
                    <a:pt x="454" y="2360"/>
                    <a:pt x="512" y="2369"/>
                  </a:cubicBezTo>
                  <a:cubicBezTo>
                    <a:pt x="547" y="2329"/>
                    <a:pt x="535" y="2259"/>
                    <a:pt x="534" y="2221"/>
                  </a:cubicBezTo>
                  <a:cubicBezTo>
                    <a:pt x="537" y="2225"/>
                    <a:pt x="539" y="2233"/>
                    <a:pt x="546" y="2231"/>
                  </a:cubicBezTo>
                  <a:cubicBezTo>
                    <a:pt x="560" y="2186"/>
                    <a:pt x="558" y="2135"/>
                    <a:pt x="617" y="2108"/>
                  </a:cubicBezTo>
                  <a:cubicBezTo>
                    <a:pt x="636" y="2043"/>
                    <a:pt x="700" y="1884"/>
                    <a:pt x="642" y="1803"/>
                  </a:cubicBezTo>
                  <a:cubicBezTo>
                    <a:pt x="635" y="1794"/>
                    <a:pt x="619" y="1798"/>
                    <a:pt x="617" y="1780"/>
                  </a:cubicBezTo>
                  <a:cubicBezTo>
                    <a:pt x="627" y="1775"/>
                    <a:pt x="638" y="1771"/>
                    <a:pt x="649" y="1766"/>
                  </a:cubicBezTo>
                  <a:cubicBezTo>
                    <a:pt x="655" y="1745"/>
                    <a:pt x="638" y="1745"/>
                    <a:pt x="624" y="1725"/>
                  </a:cubicBezTo>
                  <a:cubicBezTo>
                    <a:pt x="635" y="1713"/>
                    <a:pt x="639" y="1687"/>
                    <a:pt x="623" y="1650"/>
                  </a:cubicBezTo>
                  <a:cubicBezTo>
                    <a:pt x="640" y="1610"/>
                    <a:pt x="669" y="1542"/>
                    <a:pt x="635" y="1514"/>
                  </a:cubicBezTo>
                  <a:cubicBezTo>
                    <a:pt x="667" y="1409"/>
                    <a:pt x="624" y="1261"/>
                    <a:pt x="651" y="1169"/>
                  </a:cubicBezTo>
                  <a:cubicBezTo>
                    <a:pt x="639" y="1168"/>
                    <a:pt x="623" y="1175"/>
                    <a:pt x="620" y="1152"/>
                  </a:cubicBezTo>
                  <a:cubicBezTo>
                    <a:pt x="629" y="1148"/>
                    <a:pt x="633" y="1156"/>
                    <a:pt x="642" y="1150"/>
                  </a:cubicBezTo>
                  <a:cubicBezTo>
                    <a:pt x="642" y="1144"/>
                    <a:pt x="637" y="1136"/>
                    <a:pt x="643" y="1133"/>
                  </a:cubicBezTo>
                  <a:cubicBezTo>
                    <a:pt x="642" y="1108"/>
                    <a:pt x="621" y="1139"/>
                    <a:pt x="618" y="1111"/>
                  </a:cubicBezTo>
                  <a:cubicBezTo>
                    <a:pt x="625" y="1108"/>
                    <a:pt x="631" y="1105"/>
                    <a:pt x="638" y="1103"/>
                  </a:cubicBezTo>
                  <a:cubicBezTo>
                    <a:pt x="631" y="1077"/>
                    <a:pt x="612" y="1098"/>
                    <a:pt x="609" y="1070"/>
                  </a:cubicBezTo>
                  <a:cubicBezTo>
                    <a:pt x="617" y="1066"/>
                    <a:pt x="610" y="1057"/>
                    <a:pt x="617" y="1052"/>
                  </a:cubicBezTo>
                  <a:cubicBezTo>
                    <a:pt x="623" y="1059"/>
                    <a:pt x="630" y="1065"/>
                    <a:pt x="638" y="1067"/>
                  </a:cubicBezTo>
                  <a:cubicBezTo>
                    <a:pt x="655" y="1040"/>
                    <a:pt x="601" y="1045"/>
                    <a:pt x="615" y="1030"/>
                  </a:cubicBezTo>
                  <a:cubicBezTo>
                    <a:pt x="624" y="1027"/>
                    <a:pt x="628" y="1035"/>
                    <a:pt x="637" y="1029"/>
                  </a:cubicBezTo>
                  <a:cubicBezTo>
                    <a:pt x="635" y="1015"/>
                    <a:pt x="645" y="1006"/>
                    <a:pt x="637" y="991"/>
                  </a:cubicBezTo>
                  <a:cubicBezTo>
                    <a:pt x="598" y="994"/>
                    <a:pt x="571" y="969"/>
                    <a:pt x="534" y="966"/>
                  </a:cubicBezTo>
                  <a:cubicBezTo>
                    <a:pt x="543" y="957"/>
                    <a:pt x="538" y="945"/>
                    <a:pt x="543" y="933"/>
                  </a:cubicBezTo>
                  <a:cubicBezTo>
                    <a:pt x="552" y="929"/>
                    <a:pt x="560" y="925"/>
                    <a:pt x="569" y="922"/>
                  </a:cubicBezTo>
                  <a:cubicBezTo>
                    <a:pt x="563" y="944"/>
                    <a:pt x="578" y="934"/>
                    <a:pt x="584" y="922"/>
                  </a:cubicBezTo>
                  <a:cubicBezTo>
                    <a:pt x="640" y="982"/>
                    <a:pt x="667" y="891"/>
                    <a:pt x="693" y="852"/>
                  </a:cubicBezTo>
                  <a:cubicBezTo>
                    <a:pt x="701" y="815"/>
                    <a:pt x="683" y="721"/>
                    <a:pt x="711" y="674"/>
                  </a:cubicBezTo>
                  <a:cubicBezTo>
                    <a:pt x="693" y="574"/>
                    <a:pt x="691" y="493"/>
                    <a:pt x="637" y="428"/>
                  </a:cubicBezTo>
                  <a:cubicBezTo>
                    <a:pt x="618" y="434"/>
                    <a:pt x="613" y="433"/>
                    <a:pt x="594" y="416"/>
                  </a:cubicBezTo>
                  <a:cubicBezTo>
                    <a:pt x="584" y="449"/>
                    <a:pt x="551" y="480"/>
                    <a:pt x="517" y="471"/>
                  </a:cubicBezTo>
                  <a:cubicBezTo>
                    <a:pt x="512" y="424"/>
                    <a:pt x="521" y="383"/>
                    <a:pt x="559" y="353"/>
                  </a:cubicBezTo>
                  <a:cubicBezTo>
                    <a:pt x="534" y="303"/>
                    <a:pt x="543" y="267"/>
                    <a:pt x="564" y="236"/>
                  </a:cubicBezTo>
                  <a:cubicBezTo>
                    <a:pt x="561" y="209"/>
                    <a:pt x="529" y="190"/>
                    <a:pt x="539" y="177"/>
                  </a:cubicBezTo>
                  <a:cubicBezTo>
                    <a:pt x="543" y="185"/>
                    <a:pt x="547" y="192"/>
                    <a:pt x="557" y="184"/>
                  </a:cubicBezTo>
                  <a:cubicBezTo>
                    <a:pt x="544" y="157"/>
                    <a:pt x="538" y="141"/>
                    <a:pt x="527" y="113"/>
                  </a:cubicBezTo>
                  <a:cubicBezTo>
                    <a:pt x="549" y="108"/>
                    <a:pt x="542" y="92"/>
                    <a:pt x="559" y="99"/>
                  </a:cubicBezTo>
                  <a:cubicBezTo>
                    <a:pt x="543" y="69"/>
                    <a:pt x="564" y="88"/>
                    <a:pt x="571" y="71"/>
                  </a:cubicBezTo>
                  <a:cubicBezTo>
                    <a:pt x="564" y="51"/>
                    <a:pt x="537" y="59"/>
                    <a:pt x="548" y="35"/>
                  </a:cubicBezTo>
                  <a:cubicBezTo>
                    <a:pt x="535" y="38"/>
                    <a:pt x="536" y="48"/>
                    <a:pt x="524" y="52"/>
                  </a:cubicBezTo>
                  <a:cubicBezTo>
                    <a:pt x="521" y="38"/>
                    <a:pt x="510" y="43"/>
                    <a:pt x="503" y="38"/>
                  </a:cubicBezTo>
                  <a:cubicBezTo>
                    <a:pt x="510" y="33"/>
                    <a:pt x="510" y="26"/>
                    <a:pt x="510" y="19"/>
                  </a:cubicBezTo>
                  <a:cubicBezTo>
                    <a:pt x="490" y="33"/>
                    <a:pt x="482" y="19"/>
                    <a:pt x="473" y="5"/>
                  </a:cubicBezTo>
                  <a:cubicBezTo>
                    <a:pt x="462" y="32"/>
                    <a:pt x="451" y="0"/>
                    <a:pt x="442" y="2"/>
                  </a:cubicBezTo>
                  <a:cubicBezTo>
                    <a:pt x="417" y="7"/>
                    <a:pt x="401" y="53"/>
                    <a:pt x="366" y="42"/>
                  </a:cubicBezTo>
                  <a:cubicBezTo>
                    <a:pt x="365" y="32"/>
                    <a:pt x="369" y="28"/>
                    <a:pt x="358" y="22"/>
                  </a:cubicBezTo>
                  <a:cubicBezTo>
                    <a:pt x="312" y="38"/>
                    <a:pt x="239" y="31"/>
                    <a:pt x="248" y="92"/>
                  </a:cubicBezTo>
                  <a:cubicBezTo>
                    <a:pt x="261" y="88"/>
                    <a:pt x="278" y="71"/>
                    <a:pt x="280" y="94"/>
                  </a:cubicBezTo>
                  <a:cubicBezTo>
                    <a:pt x="219" y="114"/>
                    <a:pt x="222" y="145"/>
                    <a:pt x="171" y="163"/>
                  </a:cubicBezTo>
                  <a:cubicBezTo>
                    <a:pt x="190" y="187"/>
                    <a:pt x="127" y="206"/>
                    <a:pt x="171" y="217"/>
                  </a:cubicBezTo>
                  <a:cubicBezTo>
                    <a:pt x="161" y="229"/>
                    <a:pt x="140" y="207"/>
                    <a:pt x="144" y="228"/>
                  </a:cubicBezTo>
                  <a:cubicBezTo>
                    <a:pt x="170" y="235"/>
                    <a:pt x="124" y="222"/>
                    <a:pt x="143" y="244"/>
                  </a:cubicBezTo>
                  <a:cubicBezTo>
                    <a:pt x="151" y="262"/>
                    <a:pt x="169" y="213"/>
                    <a:pt x="176" y="230"/>
                  </a:cubicBezTo>
                  <a:cubicBezTo>
                    <a:pt x="162" y="237"/>
                    <a:pt x="169" y="253"/>
                    <a:pt x="177" y="269"/>
                  </a:cubicBezTo>
                  <a:cubicBezTo>
                    <a:pt x="151" y="286"/>
                    <a:pt x="111" y="335"/>
                    <a:pt x="151" y="318"/>
                  </a:cubicBezTo>
                  <a:cubicBezTo>
                    <a:pt x="121" y="357"/>
                    <a:pt x="86" y="394"/>
                    <a:pt x="125" y="437"/>
                  </a:cubicBezTo>
                  <a:cubicBezTo>
                    <a:pt x="124" y="430"/>
                    <a:pt x="130" y="401"/>
                    <a:pt x="139" y="416"/>
                  </a:cubicBezTo>
                  <a:cubicBezTo>
                    <a:pt x="138" y="430"/>
                    <a:pt x="118" y="437"/>
                    <a:pt x="122" y="454"/>
                  </a:cubicBezTo>
                  <a:cubicBezTo>
                    <a:pt x="135" y="451"/>
                    <a:pt x="136" y="436"/>
                    <a:pt x="140" y="446"/>
                  </a:cubicBezTo>
                  <a:cubicBezTo>
                    <a:pt x="143" y="452"/>
                    <a:pt x="146" y="459"/>
                    <a:pt x="149" y="465"/>
                  </a:cubicBezTo>
                  <a:cubicBezTo>
                    <a:pt x="137" y="460"/>
                    <a:pt x="129" y="469"/>
                    <a:pt x="127" y="482"/>
                  </a:cubicBezTo>
                  <a:cubicBezTo>
                    <a:pt x="136" y="486"/>
                    <a:pt x="146" y="489"/>
                    <a:pt x="156" y="493"/>
                  </a:cubicBezTo>
                  <a:cubicBezTo>
                    <a:pt x="134" y="501"/>
                    <a:pt x="107" y="539"/>
                    <a:pt x="120" y="554"/>
                  </a:cubicBezTo>
                  <a:cubicBezTo>
                    <a:pt x="119" y="549"/>
                    <a:pt x="134" y="525"/>
                    <a:pt x="137" y="539"/>
                  </a:cubicBezTo>
                  <a:cubicBezTo>
                    <a:pt x="136" y="559"/>
                    <a:pt x="91" y="586"/>
                    <a:pt x="128" y="590"/>
                  </a:cubicBezTo>
                  <a:cubicBezTo>
                    <a:pt x="121" y="608"/>
                    <a:pt x="105" y="602"/>
                    <a:pt x="89" y="606"/>
                  </a:cubicBezTo>
                  <a:cubicBezTo>
                    <a:pt x="95" y="626"/>
                    <a:pt x="111" y="624"/>
                    <a:pt x="122" y="631"/>
                  </a:cubicBezTo>
                  <a:cubicBezTo>
                    <a:pt x="95" y="643"/>
                    <a:pt x="128" y="683"/>
                    <a:pt x="106" y="684"/>
                  </a:cubicBezTo>
                  <a:cubicBezTo>
                    <a:pt x="133" y="752"/>
                    <a:pt x="100" y="814"/>
                    <a:pt x="120" y="863"/>
                  </a:cubicBezTo>
                  <a:cubicBezTo>
                    <a:pt x="133" y="847"/>
                    <a:pt x="152" y="880"/>
                    <a:pt x="149" y="858"/>
                  </a:cubicBezTo>
                  <a:cubicBezTo>
                    <a:pt x="132" y="862"/>
                    <a:pt x="138" y="833"/>
                    <a:pt x="154" y="833"/>
                  </a:cubicBezTo>
                  <a:cubicBezTo>
                    <a:pt x="157" y="860"/>
                    <a:pt x="177" y="848"/>
                    <a:pt x="187" y="857"/>
                  </a:cubicBezTo>
                  <a:cubicBezTo>
                    <a:pt x="181" y="875"/>
                    <a:pt x="163" y="857"/>
                    <a:pt x="167" y="882"/>
                  </a:cubicBezTo>
                  <a:cubicBezTo>
                    <a:pt x="175" y="879"/>
                    <a:pt x="185" y="873"/>
                    <a:pt x="189" y="880"/>
                  </a:cubicBezTo>
                  <a:cubicBezTo>
                    <a:pt x="179" y="896"/>
                    <a:pt x="181" y="916"/>
                    <a:pt x="173" y="933"/>
                  </a:cubicBezTo>
                  <a:cubicBezTo>
                    <a:pt x="168" y="915"/>
                    <a:pt x="161" y="899"/>
                    <a:pt x="142" y="915"/>
                  </a:cubicBezTo>
                  <a:cubicBezTo>
                    <a:pt x="149" y="930"/>
                    <a:pt x="162" y="929"/>
                    <a:pt x="166" y="951"/>
                  </a:cubicBezTo>
                  <a:cubicBezTo>
                    <a:pt x="126" y="1099"/>
                    <a:pt x="55" y="1281"/>
                    <a:pt x="163" y="1438"/>
                  </a:cubicBezTo>
                  <a:cubicBezTo>
                    <a:pt x="195" y="1483"/>
                    <a:pt x="234" y="1541"/>
                    <a:pt x="244" y="1573"/>
                  </a:cubicBezTo>
                  <a:cubicBezTo>
                    <a:pt x="226" y="1586"/>
                    <a:pt x="217" y="1576"/>
                    <a:pt x="202" y="1583"/>
                  </a:cubicBezTo>
                  <a:cubicBezTo>
                    <a:pt x="200" y="1601"/>
                    <a:pt x="221" y="1643"/>
                    <a:pt x="183" y="1629"/>
                  </a:cubicBezTo>
                  <a:cubicBezTo>
                    <a:pt x="186" y="1640"/>
                    <a:pt x="196" y="1652"/>
                    <a:pt x="188" y="1658"/>
                  </a:cubicBezTo>
                  <a:cubicBezTo>
                    <a:pt x="182" y="1650"/>
                    <a:pt x="170" y="1657"/>
                    <a:pt x="163" y="1654"/>
                  </a:cubicBezTo>
                  <a:cubicBezTo>
                    <a:pt x="160" y="1665"/>
                    <a:pt x="160" y="1678"/>
                    <a:pt x="154" y="1688"/>
                  </a:cubicBezTo>
                  <a:cubicBezTo>
                    <a:pt x="29" y="1707"/>
                    <a:pt x="0" y="1912"/>
                    <a:pt x="28" y="20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-2079625" y="2051050"/>
              <a:ext cx="42863" cy="39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6" y="37"/>
                </a:cxn>
                <a:cxn ang="0">
                  <a:pos x="70" y="26"/>
                </a:cxn>
                <a:cxn ang="0">
                  <a:pos x="37" y="1"/>
                </a:cxn>
                <a:cxn ang="0">
                  <a:pos x="21" y="0"/>
                </a:cxn>
              </a:cxnLst>
              <a:rect l="0" t="0" r="r" b="b"/>
              <a:pathLst>
                <a:path w="80" h="75">
                  <a:moveTo>
                    <a:pt x="21" y="0"/>
                  </a:moveTo>
                  <a:cubicBezTo>
                    <a:pt x="5" y="8"/>
                    <a:pt x="0" y="20"/>
                    <a:pt x="6" y="37"/>
                  </a:cubicBezTo>
                  <a:cubicBezTo>
                    <a:pt x="31" y="23"/>
                    <a:pt x="80" y="75"/>
                    <a:pt x="70" y="26"/>
                  </a:cubicBezTo>
                  <a:cubicBezTo>
                    <a:pt x="37" y="46"/>
                    <a:pt x="45" y="24"/>
                    <a:pt x="37" y="1"/>
                  </a:cubicBezTo>
                  <a:cubicBezTo>
                    <a:pt x="31" y="2"/>
                    <a:pt x="24" y="6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-3979863" y="2941638"/>
              <a:ext cx="836613" cy="684213"/>
            </a:xfrm>
            <a:custGeom>
              <a:avLst/>
              <a:gdLst/>
              <a:ahLst/>
              <a:cxnLst>
                <a:cxn ang="0">
                  <a:pos x="1087" y="939"/>
                </a:cxn>
                <a:cxn ang="0">
                  <a:pos x="1115" y="950"/>
                </a:cxn>
                <a:cxn ang="0">
                  <a:pos x="765" y="1106"/>
                </a:cxn>
                <a:cxn ang="0">
                  <a:pos x="780" y="1123"/>
                </a:cxn>
                <a:cxn ang="0">
                  <a:pos x="1388" y="1012"/>
                </a:cxn>
                <a:cxn ang="0">
                  <a:pos x="1333" y="1028"/>
                </a:cxn>
                <a:cxn ang="0">
                  <a:pos x="1457" y="1175"/>
                </a:cxn>
                <a:cxn ang="0">
                  <a:pos x="1544" y="1054"/>
                </a:cxn>
                <a:cxn ang="0">
                  <a:pos x="1475" y="983"/>
                </a:cxn>
                <a:cxn ang="0">
                  <a:pos x="1434" y="1031"/>
                </a:cxn>
                <a:cxn ang="0">
                  <a:pos x="1387" y="920"/>
                </a:cxn>
                <a:cxn ang="0">
                  <a:pos x="1416" y="861"/>
                </a:cxn>
                <a:cxn ang="0">
                  <a:pos x="1401" y="806"/>
                </a:cxn>
                <a:cxn ang="0">
                  <a:pos x="1353" y="749"/>
                </a:cxn>
                <a:cxn ang="0">
                  <a:pos x="1263" y="772"/>
                </a:cxn>
                <a:cxn ang="0">
                  <a:pos x="1246" y="679"/>
                </a:cxn>
                <a:cxn ang="0">
                  <a:pos x="1310" y="575"/>
                </a:cxn>
                <a:cxn ang="0">
                  <a:pos x="1206" y="565"/>
                </a:cxn>
                <a:cxn ang="0">
                  <a:pos x="978" y="500"/>
                </a:cxn>
                <a:cxn ang="0">
                  <a:pos x="879" y="303"/>
                </a:cxn>
                <a:cxn ang="0">
                  <a:pos x="755" y="155"/>
                </a:cxn>
                <a:cxn ang="0">
                  <a:pos x="67" y="131"/>
                </a:cxn>
                <a:cxn ang="0">
                  <a:pos x="30" y="316"/>
                </a:cxn>
                <a:cxn ang="0">
                  <a:pos x="74" y="220"/>
                </a:cxn>
                <a:cxn ang="0">
                  <a:pos x="87" y="215"/>
                </a:cxn>
                <a:cxn ang="0">
                  <a:pos x="82" y="240"/>
                </a:cxn>
                <a:cxn ang="0">
                  <a:pos x="97" y="257"/>
                </a:cxn>
                <a:cxn ang="0">
                  <a:pos x="116" y="264"/>
                </a:cxn>
                <a:cxn ang="0">
                  <a:pos x="133" y="288"/>
                </a:cxn>
                <a:cxn ang="0">
                  <a:pos x="150" y="273"/>
                </a:cxn>
                <a:cxn ang="0">
                  <a:pos x="171" y="287"/>
                </a:cxn>
                <a:cxn ang="0">
                  <a:pos x="204" y="419"/>
                </a:cxn>
                <a:cxn ang="0">
                  <a:pos x="426" y="718"/>
                </a:cxn>
                <a:cxn ang="0">
                  <a:pos x="427" y="779"/>
                </a:cxn>
                <a:cxn ang="0">
                  <a:pos x="613" y="1001"/>
                </a:cxn>
                <a:cxn ang="0">
                  <a:pos x="669" y="1024"/>
                </a:cxn>
                <a:cxn ang="0">
                  <a:pos x="695" y="1105"/>
                </a:cxn>
                <a:cxn ang="0">
                  <a:pos x="734" y="1088"/>
                </a:cxn>
                <a:cxn ang="0">
                  <a:pos x="764" y="1122"/>
                </a:cxn>
                <a:cxn ang="0">
                  <a:pos x="813" y="1147"/>
                </a:cxn>
                <a:cxn ang="0">
                  <a:pos x="804" y="1198"/>
                </a:cxn>
                <a:cxn ang="0">
                  <a:pos x="873" y="1161"/>
                </a:cxn>
                <a:cxn ang="0">
                  <a:pos x="945" y="1169"/>
                </a:cxn>
                <a:cxn ang="0">
                  <a:pos x="947" y="1191"/>
                </a:cxn>
                <a:cxn ang="0">
                  <a:pos x="1140" y="1101"/>
                </a:cxn>
                <a:cxn ang="0">
                  <a:pos x="1166" y="1144"/>
                </a:cxn>
                <a:cxn ang="0">
                  <a:pos x="1245" y="1111"/>
                </a:cxn>
                <a:cxn ang="0">
                  <a:pos x="1337" y="1165"/>
                </a:cxn>
                <a:cxn ang="0">
                  <a:pos x="1461" y="1204"/>
                </a:cxn>
              </a:cxnLst>
              <a:rect l="0" t="0" r="r" b="b"/>
              <a:pathLst>
                <a:path w="1544" h="1264">
                  <a:moveTo>
                    <a:pt x="1115" y="950"/>
                  </a:moveTo>
                  <a:cubicBezTo>
                    <a:pt x="1112" y="931"/>
                    <a:pt x="1096" y="943"/>
                    <a:pt x="1087" y="939"/>
                  </a:cubicBezTo>
                  <a:cubicBezTo>
                    <a:pt x="1087" y="925"/>
                    <a:pt x="1088" y="910"/>
                    <a:pt x="1083" y="894"/>
                  </a:cubicBezTo>
                  <a:cubicBezTo>
                    <a:pt x="1106" y="899"/>
                    <a:pt x="1148" y="920"/>
                    <a:pt x="1115" y="950"/>
                  </a:cubicBezTo>
                  <a:close/>
                  <a:moveTo>
                    <a:pt x="780" y="1123"/>
                  </a:moveTo>
                  <a:cubicBezTo>
                    <a:pt x="783" y="1146"/>
                    <a:pt x="766" y="1115"/>
                    <a:pt x="765" y="1106"/>
                  </a:cubicBezTo>
                  <a:cubicBezTo>
                    <a:pt x="757" y="1108"/>
                    <a:pt x="754" y="1113"/>
                    <a:pt x="755" y="1118"/>
                  </a:cubicBezTo>
                  <a:cubicBezTo>
                    <a:pt x="718" y="1100"/>
                    <a:pt x="779" y="1083"/>
                    <a:pt x="780" y="1123"/>
                  </a:cubicBezTo>
                  <a:close/>
                  <a:moveTo>
                    <a:pt x="1333" y="1028"/>
                  </a:moveTo>
                  <a:cubicBezTo>
                    <a:pt x="1353" y="1017"/>
                    <a:pt x="1365" y="1027"/>
                    <a:pt x="1388" y="1012"/>
                  </a:cubicBezTo>
                  <a:cubicBezTo>
                    <a:pt x="1379" y="1028"/>
                    <a:pt x="1373" y="1046"/>
                    <a:pt x="1353" y="1058"/>
                  </a:cubicBezTo>
                  <a:cubicBezTo>
                    <a:pt x="1344" y="1052"/>
                    <a:pt x="1337" y="1044"/>
                    <a:pt x="1333" y="1028"/>
                  </a:cubicBezTo>
                  <a:close/>
                  <a:moveTo>
                    <a:pt x="1461" y="1204"/>
                  </a:moveTo>
                  <a:cubicBezTo>
                    <a:pt x="1458" y="1194"/>
                    <a:pt x="1449" y="1181"/>
                    <a:pt x="1457" y="1175"/>
                  </a:cubicBezTo>
                  <a:cubicBezTo>
                    <a:pt x="1492" y="1185"/>
                    <a:pt x="1512" y="1129"/>
                    <a:pt x="1483" y="1110"/>
                  </a:cubicBezTo>
                  <a:cubicBezTo>
                    <a:pt x="1509" y="1093"/>
                    <a:pt x="1501" y="1063"/>
                    <a:pt x="1544" y="1054"/>
                  </a:cubicBezTo>
                  <a:cubicBezTo>
                    <a:pt x="1534" y="1024"/>
                    <a:pt x="1509" y="1034"/>
                    <a:pt x="1488" y="1031"/>
                  </a:cubicBezTo>
                  <a:cubicBezTo>
                    <a:pt x="1495" y="1007"/>
                    <a:pt x="1473" y="1005"/>
                    <a:pt x="1475" y="983"/>
                  </a:cubicBezTo>
                  <a:cubicBezTo>
                    <a:pt x="1461" y="992"/>
                    <a:pt x="1456" y="977"/>
                    <a:pt x="1440" y="990"/>
                  </a:cubicBezTo>
                  <a:cubicBezTo>
                    <a:pt x="1434" y="1002"/>
                    <a:pt x="1450" y="1023"/>
                    <a:pt x="1434" y="1031"/>
                  </a:cubicBezTo>
                  <a:cubicBezTo>
                    <a:pt x="1420" y="998"/>
                    <a:pt x="1437" y="978"/>
                    <a:pt x="1430" y="948"/>
                  </a:cubicBezTo>
                  <a:cubicBezTo>
                    <a:pt x="1416" y="938"/>
                    <a:pt x="1402" y="927"/>
                    <a:pt x="1387" y="920"/>
                  </a:cubicBezTo>
                  <a:cubicBezTo>
                    <a:pt x="1410" y="910"/>
                    <a:pt x="1414" y="889"/>
                    <a:pt x="1389" y="888"/>
                  </a:cubicBezTo>
                  <a:cubicBezTo>
                    <a:pt x="1388" y="875"/>
                    <a:pt x="1420" y="876"/>
                    <a:pt x="1416" y="861"/>
                  </a:cubicBezTo>
                  <a:cubicBezTo>
                    <a:pt x="1400" y="862"/>
                    <a:pt x="1394" y="837"/>
                    <a:pt x="1380" y="830"/>
                  </a:cubicBezTo>
                  <a:cubicBezTo>
                    <a:pt x="1392" y="812"/>
                    <a:pt x="1409" y="830"/>
                    <a:pt x="1401" y="806"/>
                  </a:cubicBezTo>
                  <a:cubicBezTo>
                    <a:pt x="1390" y="807"/>
                    <a:pt x="1370" y="828"/>
                    <a:pt x="1365" y="814"/>
                  </a:cubicBezTo>
                  <a:cubicBezTo>
                    <a:pt x="1376" y="786"/>
                    <a:pt x="1371" y="784"/>
                    <a:pt x="1353" y="749"/>
                  </a:cubicBezTo>
                  <a:cubicBezTo>
                    <a:pt x="1305" y="758"/>
                    <a:pt x="1305" y="724"/>
                    <a:pt x="1280" y="703"/>
                  </a:cubicBezTo>
                  <a:cubicBezTo>
                    <a:pt x="1277" y="727"/>
                    <a:pt x="1280" y="754"/>
                    <a:pt x="1263" y="772"/>
                  </a:cubicBezTo>
                  <a:cubicBezTo>
                    <a:pt x="1260" y="766"/>
                    <a:pt x="1254" y="767"/>
                    <a:pt x="1251" y="762"/>
                  </a:cubicBezTo>
                  <a:cubicBezTo>
                    <a:pt x="1273" y="734"/>
                    <a:pt x="1213" y="708"/>
                    <a:pt x="1246" y="679"/>
                  </a:cubicBezTo>
                  <a:cubicBezTo>
                    <a:pt x="1280" y="660"/>
                    <a:pt x="1340" y="652"/>
                    <a:pt x="1345" y="622"/>
                  </a:cubicBezTo>
                  <a:cubicBezTo>
                    <a:pt x="1319" y="624"/>
                    <a:pt x="1343" y="593"/>
                    <a:pt x="1310" y="575"/>
                  </a:cubicBezTo>
                  <a:cubicBezTo>
                    <a:pt x="1282" y="583"/>
                    <a:pt x="1255" y="587"/>
                    <a:pt x="1226" y="595"/>
                  </a:cubicBezTo>
                  <a:cubicBezTo>
                    <a:pt x="1222" y="579"/>
                    <a:pt x="1215" y="570"/>
                    <a:pt x="1206" y="565"/>
                  </a:cubicBezTo>
                  <a:cubicBezTo>
                    <a:pt x="1172" y="571"/>
                    <a:pt x="1190" y="599"/>
                    <a:pt x="1153" y="603"/>
                  </a:cubicBezTo>
                  <a:cubicBezTo>
                    <a:pt x="1117" y="512"/>
                    <a:pt x="1055" y="489"/>
                    <a:pt x="978" y="500"/>
                  </a:cubicBezTo>
                  <a:cubicBezTo>
                    <a:pt x="996" y="465"/>
                    <a:pt x="956" y="394"/>
                    <a:pt x="930" y="405"/>
                  </a:cubicBezTo>
                  <a:cubicBezTo>
                    <a:pt x="929" y="368"/>
                    <a:pt x="892" y="319"/>
                    <a:pt x="879" y="303"/>
                  </a:cubicBezTo>
                  <a:cubicBezTo>
                    <a:pt x="863" y="283"/>
                    <a:pt x="863" y="255"/>
                    <a:pt x="854" y="244"/>
                  </a:cubicBezTo>
                  <a:cubicBezTo>
                    <a:pt x="841" y="227"/>
                    <a:pt x="786" y="179"/>
                    <a:pt x="755" y="155"/>
                  </a:cubicBezTo>
                  <a:cubicBezTo>
                    <a:pt x="617" y="47"/>
                    <a:pt x="449" y="0"/>
                    <a:pt x="259" y="57"/>
                  </a:cubicBezTo>
                  <a:cubicBezTo>
                    <a:pt x="157" y="88"/>
                    <a:pt x="149" y="109"/>
                    <a:pt x="67" y="131"/>
                  </a:cubicBezTo>
                  <a:cubicBezTo>
                    <a:pt x="89" y="195"/>
                    <a:pt x="0" y="258"/>
                    <a:pt x="6" y="334"/>
                  </a:cubicBezTo>
                  <a:cubicBezTo>
                    <a:pt x="26" y="335"/>
                    <a:pt x="16" y="299"/>
                    <a:pt x="30" y="316"/>
                  </a:cubicBezTo>
                  <a:cubicBezTo>
                    <a:pt x="38" y="341"/>
                    <a:pt x="19" y="384"/>
                    <a:pt x="50" y="400"/>
                  </a:cubicBezTo>
                  <a:cubicBezTo>
                    <a:pt x="48" y="302"/>
                    <a:pt x="6" y="287"/>
                    <a:pt x="74" y="220"/>
                  </a:cubicBezTo>
                  <a:cubicBezTo>
                    <a:pt x="66" y="204"/>
                    <a:pt x="53" y="205"/>
                    <a:pt x="69" y="191"/>
                  </a:cubicBezTo>
                  <a:cubicBezTo>
                    <a:pt x="74" y="203"/>
                    <a:pt x="79" y="211"/>
                    <a:pt x="87" y="215"/>
                  </a:cubicBezTo>
                  <a:cubicBezTo>
                    <a:pt x="63" y="229"/>
                    <a:pt x="43" y="273"/>
                    <a:pt x="54" y="283"/>
                  </a:cubicBezTo>
                  <a:cubicBezTo>
                    <a:pt x="57" y="266"/>
                    <a:pt x="66" y="251"/>
                    <a:pt x="82" y="240"/>
                  </a:cubicBezTo>
                  <a:cubicBezTo>
                    <a:pt x="82" y="255"/>
                    <a:pt x="55" y="308"/>
                    <a:pt x="66" y="293"/>
                  </a:cubicBezTo>
                  <a:cubicBezTo>
                    <a:pt x="77" y="284"/>
                    <a:pt x="82" y="246"/>
                    <a:pt x="97" y="257"/>
                  </a:cubicBezTo>
                  <a:cubicBezTo>
                    <a:pt x="95" y="271"/>
                    <a:pt x="79" y="307"/>
                    <a:pt x="97" y="311"/>
                  </a:cubicBezTo>
                  <a:cubicBezTo>
                    <a:pt x="96" y="296"/>
                    <a:pt x="101" y="255"/>
                    <a:pt x="116" y="264"/>
                  </a:cubicBezTo>
                  <a:cubicBezTo>
                    <a:pt x="113" y="287"/>
                    <a:pt x="89" y="329"/>
                    <a:pt x="111" y="343"/>
                  </a:cubicBezTo>
                  <a:cubicBezTo>
                    <a:pt x="110" y="325"/>
                    <a:pt x="118" y="282"/>
                    <a:pt x="133" y="288"/>
                  </a:cubicBezTo>
                  <a:cubicBezTo>
                    <a:pt x="130" y="309"/>
                    <a:pt x="138" y="361"/>
                    <a:pt x="149" y="381"/>
                  </a:cubicBezTo>
                  <a:cubicBezTo>
                    <a:pt x="156" y="347"/>
                    <a:pt x="130" y="301"/>
                    <a:pt x="150" y="273"/>
                  </a:cubicBezTo>
                  <a:cubicBezTo>
                    <a:pt x="155" y="313"/>
                    <a:pt x="150" y="377"/>
                    <a:pt x="176" y="408"/>
                  </a:cubicBezTo>
                  <a:cubicBezTo>
                    <a:pt x="167" y="364"/>
                    <a:pt x="158" y="321"/>
                    <a:pt x="171" y="287"/>
                  </a:cubicBezTo>
                  <a:cubicBezTo>
                    <a:pt x="169" y="338"/>
                    <a:pt x="196" y="487"/>
                    <a:pt x="190" y="348"/>
                  </a:cubicBezTo>
                  <a:cubicBezTo>
                    <a:pt x="197" y="373"/>
                    <a:pt x="200" y="396"/>
                    <a:pt x="204" y="419"/>
                  </a:cubicBezTo>
                  <a:cubicBezTo>
                    <a:pt x="237" y="399"/>
                    <a:pt x="309" y="655"/>
                    <a:pt x="302" y="555"/>
                  </a:cubicBezTo>
                  <a:cubicBezTo>
                    <a:pt x="334" y="624"/>
                    <a:pt x="396" y="692"/>
                    <a:pt x="426" y="718"/>
                  </a:cubicBezTo>
                  <a:cubicBezTo>
                    <a:pt x="432" y="734"/>
                    <a:pt x="439" y="749"/>
                    <a:pt x="445" y="764"/>
                  </a:cubicBezTo>
                  <a:cubicBezTo>
                    <a:pt x="438" y="768"/>
                    <a:pt x="425" y="771"/>
                    <a:pt x="427" y="779"/>
                  </a:cubicBezTo>
                  <a:cubicBezTo>
                    <a:pt x="461" y="851"/>
                    <a:pt x="523" y="893"/>
                    <a:pt x="596" y="962"/>
                  </a:cubicBezTo>
                  <a:cubicBezTo>
                    <a:pt x="604" y="980"/>
                    <a:pt x="582" y="1004"/>
                    <a:pt x="613" y="1001"/>
                  </a:cubicBezTo>
                  <a:cubicBezTo>
                    <a:pt x="610" y="993"/>
                    <a:pt x="608" y="985"/>
                    <a:pt x="620" y="983"/>
                  </a:cubicBezTo>
                  <a:cubicBezTo>
                    <a:pt x="635" y="1000"/>
                    <a:pt x="655" y="1004"/>
                    <a:pt x="669" y="1024"/>
                  </a:cubicBezTo>
                  <a:cubicBezTo>
                    <a:pt x="660" y="1041"/>
                    <a:pt x="635" y="1079"/>
                    <a:pt x="649" y="1086"/>
                  </a:cubicBezTo>
                  <a:cubicBezTo>
                    <a:pt x="669" y="1053"/>
                    <a:pt x="667" y="1109"/>
                    <a:pt x="695" y="1105"/>
                  </a:cubicBezTo>
                  <a:cubicBezTo>
                    <a:pt x="696" y="1091"/>
                    <a:pt x="701" y="1079"/>
                    <a:pt x="710" y="1068"/>
                  </a:cubicBezTo>
                  <a:cubicBezTo>
                    <a:pt x="716" y="1081"/>
                    <a:pt x="732" y="1069"/>
                    <a:pt x="734" y="1088"/>
                  </a:cubicBezTo>
                  <a:cubicBezTo>
                    <a:pt x="728" y="1113"/>
                    <a:pt x="735" y="1155"/>
                    <a:pt x="768" y="1151"/>
                  </a:cubicBezTo>
                  <a:cubicBezTo>
                    <a:pt x="765" y="1141"/>
                    <a:pt x="756" y="1128"/>
                    <a:pt x="764" y="1122"/>
                  </a:cubicBezTo>
                  <a:cubicBezTo>
                    <a:pt x="779" y="1156"/>
                    <a:pt x="811" y="1134"/>
                    <a:pt x="812" y="1109"/>
                  </a:cubicBezTo>
                  <a:cubicBezTo>
                    <a:pt x="820" y="1125"/>
                    <a:pt x="820" y="1138"/>
                    <a:pt x="813" y="1147"/>
                  </a:cubicBezTo>
                  <a:cubicBezTo>
                    <a:pt x="809" y="1140"/>
                    <a:pt x="800" y="1145"/>
                    <a:pt x="791" y="1149"/>
                  </a:cubicBezTo>
                  <a:cubicBezTo>
                    <a:pt x="808" y="1165"/>
                    <a:pt x="812" y="1180"/>
                    <a:pt x="804" y="1198"/>
                  </a:cubicBezTo>
                  <a:cubicBezTo>
                    <a:pt x="833" y="1192"/>
                    <a:pt x="822" y="1169"/>
                    <a:pt x="832" y="1155"/>
                  </a:cubicBezTo>
                  <a:cubicBezTo>
                    <a:pt x="839" y="1182"/>
                    <a:pt x="856" y="1138"/>
                    <a:pt x="873" y="1161"/>
                  </a:cubicBezTo>
                  <a:cubicBezTo>
                    <a:pt x="850" y="1176"/>
                    <a:pt x="882" y="1184"/>
                    <a:pt x="873" y="1199"/>
                  </a:cubicBezTo>
                  <a:cubicBezTo>
                    <a:pt x="902" y="1168"/>
                    <a:pt x="920" y="1149"/>
                    <a:pt x="945" y="1169"/>
                  </a:cubicBezTo>
                  <a:cubicBezTo>
                    <a:pt x="934" y="1149"/>
                    <a:pt x="948" y="1113"/>
                    <a:pt x="974" y="1126"/>
                  </a:cubicBezTo>
                  <a:cubicBezTo>
                    <a:pt x="972" y="1156"/>
                    <a:pt x="953" y="1176"/>
                    <a:pt x="947" y="1191"/>
                  </a:cubicBezTo>
                  <a:cubicBezTo>
                    <a:pt x="978" y="1189"/>
                    <a:pt x="993" y="1148"/>
                    <a:pt x="1021" y="1129"/>
                  </a:cubicBezTo>
                  <a:cubicBezTo>
                    <a:pt x="1064" y="1139"/>
                    <a:pt x="1112" y="1152"/>
                    <a:pt x="1140" y="1101"/>
                  </a:cubicBezTo>
                  <a:cubicBezTo>
                    <a:pt x="1145" y="1118"/>
                    <a:pt x="1123" y="1123"/>
                    <a:pt x="1135" y="1142"/>
                  </a:cubicBezTo>
                  <a:cubicBezTo>
                    <a:pt x="1148" y="1137"/>
                    <a:pt x="1150" y="1157"/>
                    <a:pt x="1166" y="1144"/>
                  </a:cubicBezTo>
                  <a:cubicBezTo>
                    <a:pt x="1173" y="1133"/>
                    <a:pt x="1171" y="1117"/>
                    <a:pt x="1191" y="1111"/>
                  </a:cubicBezTo>
                  <a:cubicBezTo>
                    <a:pt x="1206" y="1118"/>
                    <a:pt x="1229" y="1105"/>
                    <a:pt x="1245" y="1111"/>
                  </a:cubicBezTo>
                  <a:cubicBezTo>
                    <a:pt x="1216" y="1127"/>
                    <a:pt x="1203" y="1115"/>
                    <a:pt x="1186" y="1136"/>
                  </a:cubicBezTo>
                  <a:cubicBezTo>
                    <a:pt x="1216" y="1178"/>
                    <a:pt x="1321" y="1214"/>
                    <a:pt x="1337" y="1165"/>
                  </a:cubicBezTo>
                  <a:cubicBezTo>
                    <a:pt x="1382" y="1171"/>
                    <a:pt x="1347" y="1222"/>
                    <a:pt x="1310" y="1230"/>
                  </a:cubicBezTo>
                  <a:cubicBezTo>
                    <a:pt x="1351" y="1264"/>
                    <a:pt x="1397" y="1230"/>
                    <a:pt x="1461" y="1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-3659188" y="3494088"/>
              <a:ext cx="28575" cy="26988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16" y="45"/>
                </a:cxn>
                <a:cxn ang="0">
                  <a:pos x="45" y="40"/>
                </a:cxn>
                <a:cxn ang="0">
                  <a:pos x="28" y="1"/>
                </a:cxn>
              </a:cxnLst>
              <a:rect l="0" t="0" r="r" b="b"/>
              <a:pathLst>
                <a:path w="51" h="49">
                  <a:moveTo>
                    <a:pt x="28" y="1"/>
                  </a:moveTo>
                  <a:cubicBezTo>
                    <a:pt x="34" y="20"/>
                    <a:pt x="0" y="22"/>
                    <a:pt x="16" y="45"/>
                  </a:cubicBezTo>
                  <a:cubicBezTo>
                    <a:pt x="25" y="43"/>
                    <a:pt x="32" y="49"/>
                    <a:pt x="45" y="40"/>
                  </a:cubicBezTo>
                  <a:cubicBezTo>
                    <a:pt x="30" y="26"/>
                    <a:pt x="51" y="0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-2698750" y="3128963"/>
              <a:ext cx="93663" cy="68263"/>
            </a:xfrm>
            <a:custGeom>
              <a:avLst/>
              <a:gdLst/>
              <a:ahLst/>
              <a:cxnLst>
                <a:cxn ang="0">
                  <a:pos x="36" y="74"/>
                </a:cxn>
                <a:cxn ang="0">
                  <a:pos x="42" y="125"/>
                </a:cxn>
                <a:cxn ang="0">
                  <a:pos x="118" y="86"/>
                </a:cxn>
                <a:cxn ang="0">
                  <a:pos x="109" y="120"/>
                </a:cxn>
                <a:cxn ang="0">
                  <a:pos x="174" y="0"/>
                </a:cxn>
                <a:cxn ang="0">
                  <a:pos x="134" y="33"/>
                </a:cxn>
                <a:cxn ang="0">
                  <a:pos x="152" y="40"/>
                </a:cxn>
                <a:cxn ang="0">
                  <a:pos x="120" y="54"/>
                </a:cxn>
                <a:cxn ang="0">
                  <a:pos x="70" y="29"/>
                </a:cxn>
                <a:cxn ang="0">
                  <a:pos x="91" y="59"/>
                </a:cxn>
                <a:cxn ang="0">
                  <a:pos x="26" y="32"/>
                </a:cxn>
                <a:cxn ang="0">
                  <a:pos x="49" y="69"/>
                </a:cxn>
                <a:cxn ang="0">
                  <a:pos x="15" y="44"/>
                </a:cxn>
                <a:cxn ang="0">
                  <a:pos x="17" y="67"/>
                </a:cxn>
                <a:cxn ang="0">
                  <a:pos x="1" y="66"/>
                </a:cxn>
                <a:cxn ang="0">
                  <a:pos x="36" y="74"/>
                </a:cxn>
              </a:cxnLst>
              <a:rect l="0" t="0" r="r" b="b"/>
              <a:pathLst>
                <a:path w="174" h="125">
                  <a:moveTo>
                    <a:pt x="36" y="74"/>
                  </a:moveTo>
                  <a:cubicBezTo>
                    <a:pt x="35" y="97"/>
                    <a:pt x="50" y="100"/>
                    <a:pt x="42" y="125"/>
                  </a:cubicBezTo>
                  <a:cubicBezTo>
                    <a:pt x="85" y="111"/>
                    <a:pt x="91" y="82"/>
                    <a:pt x="118" y="86"/>
                  </a:cubicBezTo>
                  <a:cubicBezTo>
                    <a:pt x="121" y="100"/>
                    <a:pt x="105" y="106"/>
                    <a:pt x="109" y="120"/>
                  </a:cubicBezTo>
                  <a:cubicBezTo>
                    <a:pt x="160" y="104"/>
                    <a:pt x="173" y="38"/>
                    <a:pt x="174" y="0"/>
                  </a:cubicBezTo>
                  <a:cubicBezTo>
                    <a:pt x="151" y="13"/>
                    <a:pt x="145" y="28"/>
                    <a:pt x="134" y="33"/>
                  </a:cubicBezTo>
                  <a:cubicBezTo>
                    <a:pt x="142" y="31"/>
                    <a:pt x="147" y="36"/>
                    <a:pt x="152" y="40"/>
                  </a:cubicBezTo>
                  <a:cubicBezTo>
                    <a:pt x="140" y="35"/>
                    <a:pt x="125" y="42"/>
                    <a:pt x="120" y="54"/>
                  </a:cubicBezTo>
                  <a:cubicBezTo>
                    <a:pt x="103" y="47"/>
                    <a:pt x="89" y="31"/>
                    <a:pt x="70" y="29"/>
                  </a:cubicBezTo>
                  <a:cubicBezTo>
                    <a:pt x="70" y="48"/>
                    <a:pt x="108" y="39"/>
                    <a:pt x="91" y="59"/>
                  </a:cubicBezTo>
                  <a:cubicBezTo>
                    <a:pt x="70" y="48"/>
                    <a:pt x="57" y="16"/>
                    <a:pt x="26" y="32"/>
                  </a:cubicBezTo>
                  <a:cubicBezTo>
                    <a:pt x="29" y="48"/>
                    <a:pt x="61" y="59"/>
                    <a:pt x="49" y="69"/>
                  </a:cubicBezTo>
                  <a:cubicBezTo>
                    <a:pt x="37" y="62"/>
                    <a:pt x="29" y="45"/>
                    <a:pt x="15" y="44"/>
                  </a:cubicBezTo>
                  <a:cubicBezTo>
                    <a:pt x="18" y="52"/>
                    <a:pt x="24" y="62"/>
                    <a:pt x="17" y="67"/>
                  </a:cubicBezTo>
                  <a:cubicBezTo>
                    <a:pt x="13" y="60"/>
                    <a:pt x="0" y="55"/>
                    <a:pt x="1" y="66"/>
                  </a:cubicBezTo>
                  <a:cubicBezTo>
                    <a:pt x="10" y="75"/>
                    <a:pt x="26" y="68"/>
                    <a:pt x="36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-1974850" y="3051175"/>
              <a:ext cx="34925" cy="47625"/>
            </a:xfrm>
            <a:custGeom>
              <a:avLst/>
              <a:gdLst/>
              <a:ahLst/>
              <a:cxnLst>
                <a:cxn ang="0">
                  <a:pos x="17" y="70"/>
                </a:cxn>
                <a:cxn ang="0">
                  <a:pos x="48" y="72"/>
                </a:cxn>
                <a:cxn ang="0">
                  <a:pos x="32" y="33"/>
                </a:cxn>
                <a:cxn ang="0">
                  <a:pos x="57" y="38"/>
                </a:cxn>
                <a:cxn ang="0">
                  <a:pos x="62" y="13"/>
                </a:cxn>
                <a:cxn ang="0">
                  <a:pos x="50" y="2"/>
                </a:cxn>
                <a:cxn ang="0">
                  <a:pos x="0" y="31"/>
                </a:cxn>
                <a:cxn ang="0">
                  <a:pos x="17" y="70"/>
                </a:cxn>
              </a:cxnLst>
              <a:rect l="0" t="0" r="r" b="b"/>
              <a:pathLst>
                <a:path w="66" h="87">
                  <a:moveTo>
                    <a:pt x="17" y="70"/>
                  </a:moveTo>
                  <a:cubicBezTo>
                    <a:pt x="17" y="44"/>
                    <a:pt x="40" y="73"/>
                    <a:pt x="48" y="72"/>
                  </a:cubicBezTo>
                  <a:cubicBezTo>
                    <a:pt x="49" y="51"/>
                    <a:pt x="19" y="39"/>
                    <a:pt x="32" y="33"/>
                  </a:cubicBezTo>
                  <a:cubicBezTo>
                    <a:pt x="36" y="38"/>
                    <a:pt x="59" y="61"/>
                    <a:pt x="57" y="38"/>
                  </a:cubicBezTo>
                  <a:cubicBezTo>
                    <a:pt x="27" y="37"/>
                    <a:pt x="66" y="21"/>
                    <a:pt x="62" y="13"/>
                  </a:cubicBezTo>
                  <a:cubicBezTo>
                    <a:pt x="49" y="16"/>
                    <a:pt x="61" y="0"/>
                    <a:pt x="50" y="2"/>
                  </a:cubicBezTo>
                  <a:cubicBezTo>
                    <a:pt x="51" y="19"/>
                    <a:pt x="14" y="20"/>
                    <a:pt x="0" y="31"/>
                  </a:cubicBezTo>
                  <a:cubicBezTo>
                    <a:pt x="0" y="37"/>
                    <a:pt x="15" y="87"/>
                    <a:pt x="17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-1358900" y="4191000"/>
              <a:ext cx="42863" cy="31750"/>
            </a:xfrm>
            <a:custGeom>
              <a:avLst/>
              <a:gdLst/>
              <a:ahLst/>
              <a:cxnLst>
                <a:cxn ang="0">
                  <a:pos x="46" y="15"/>
                </a:cxn>
                <a:cxn ang="0">
                  <a:pos x="3" y="41"/>
                </a:cxn>
                <a:cxn ang="0">
                  <a:pos x="12" y="60"/>
                </a:cxn>
                <a:cxn ang="0">
                  <a:pos x="53" y="49"/>
                </a:cxn>
                <a:cxn ang="0">
                  <a:pos x="46" y="15"/>
                </a:cxn>
              </a:cxnLst>
              <a:rect l="0" t="0" r="r" b="b"/>
              <a:pathLst>
                <a:path w="80" h="60">
                  <a:moveTo>
                    <a:pt x="46" y="15"/>
                  </a:moveTo>
                  <a:cubicBezTo>
                    <a:pt x="58" y="47"/>
                    <a:pt x="0" y="0"/>
                    <a:pt x="3" y="41"/>
                  </a:cubicBezTo>
                  <a:cubicBezTo>
                    <a:pt x="14" y="38"/>
                    <a:pt x="14" y="53"/>
                    <a:pt x="12" y="60"/>
                  </a:cubicBezTo>
                  <a:cubicBezTo>
                    <a:pt x="25" y="41"/>
                    <a:pt x="34" y="29"/>
                    <a:pt x="53" y="49"/>
                  </a:cubicBezTo>
                  <a:cubicBezTo>
                    <a:pt x="39" y="34"/>
                    <a:pt x="80" y="4"/>
                    <a:pt x="46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59" name="Group 182"/>
          <p:cNvGrpSpPr>
            <a:grpSpLocks noChangeAspect="1"/>
          </p:cNvGrpSpPr>
          <p:nvPr/>
        </p:nvGrpSpPr>
        <p:grpSpPr>
          <a:xfrm rot="19416724">
            <a:off x="5904811" y="4807037"/>
            <a:ext cx="480792" cy="497439"/>
            <a:chOff x="-3979863" y="908050"/>
            <a:chExt cx="3484563" cy="3605213"/>
          </a:xfrm>
          <a:solidFill>
            <a:schemeClr val="accent4">
              <a:lumMod val="75000"/>
            </a:schemeClr>
          </a:solidFill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-2333625" y="1457325"/>
              <a:ext cx="33338" cy="301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" y="53"/>
                </a:cxn>
                <a:cxn ang="0">
                  <a:pos x="60" y="30"/>
                </a:cxn>
                <a:cxn ang="0">
                  <a:pos x="14" y="11"/>
                </a:cxn>
                <a:cxn ang="0">
                  <a:pos x="5" y="7"/>
                </a:cxn>
                <a:cxn ang="0">
                  <a:pos x="0" y="32"/>
                </a:cxn>
              </a:cxnLst>
              <a:rect l="0" t="0" r="r" b="b"/>
              <a:pathLst>
                <a:path w="60" h="57">
                  <a:moveTo>
                    <a:pt x="0" y="32"/>
                  </a:moveTo>
                  <a:cubicBezTo>
                    <a:pt x="19" y="32"/>
                    <a:pt x="42" y="32"/>
                    <a:pt x="24" y="53"/>
                  </a:cubicBezTo>
                  <a:cubicBezTo>
                    <a:pt x="34" y="57"/>
                    <a:pt x="55" y="42"/>
                    <a:pt x="60" y="30"/>
                  </a:cubicBezTo>
                  <a:cubicBezTo>
                    <a:pt x="43" y="30"/>
                    <a:pt x="34" y="6"/>
                    <a:pt x="14" y="11"/>
                  </a:cubicBezTo>
                  <a:cubicBezTo>
                    <a:pt x="21" y="8"/>
                    <a:pt x="16" y="0"/>
                    <a:pt x="5" y="7"/>
                  </a:cubicBezTo>
                  <a:cubicBezTo>
                    <a:pt x="12" y="19"/>
                    <a:pt x="1" y="24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-2382838" y="1508125"/>
              <a:ext cx="23813" cy="1905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33" y="0"/>
                </a:cxn>
                <a:cxn ang="0">
                  <a:pos x="0" y="30"/>
                </a:cxn>
                <a:cxn ang="0">
                  <a:pos x="42" y="20"/>
                </a:cxn>
              </a:cxnLst>
              <a:rect l="0" t="0" r="r" b="b"/>
              <a:pathLst>
                <a:path w="42" h="34">
                  <a:moveTo>
                    <a:pt x="42" y="20"/>
                  </a:moveTo>
                  <a:cubicBezTo>
                    <a:pt x="39" y="13"/>
                    <a:pt x="36" y="7"/>
                    <a:pt x="33" y="0"/>
                  </a:cubicBezTo>
                  <a:cubicBezTo>
                    <a:pt x="12" y="16"/>
                    <a:pt x="2" y="16"/>
                    <a:pt x="0" y="30"/>
                  </a:cubicBezTo>
                  <a:cubicBezTo>
                    <a:pt x="10" y="34"/>
                    <a:pt x="18" y="31"/>
                    <a:pt x="4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-2373313" y="1522413"/>
              <a:ext cx="42863" cy="365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66"/>
                </a:cxn>
                <a:cxn ang="0">
                  <a:pos x="79" y="31"/>
                </a:cxn>
                <a:cxn ang="0">
                  <a:pos x="61" y="8"/>
                </a:cxn>
                <a:cxn ang="0">
                  <a:pos x="0" y="26"/>
                </a:cxn>
              </a:cxnLst>
              <a:rect l="0" t="0" r="r" b="b"/>
              <a:pathLst>
                <a:path w="79" h="66">
                  <a:moveTo>
                    <a:pt x="0" y="26"/>
                  </a:moveTo>
                  <a:cubicBezTo>
                    <a:pt x="39" y="19"/>
                    <a:pt x="49" y="61"/>
                    <a:pt x="71" y="66"/>
                  </a:cubicBezTo>
                  <a:cubicBezTo>
                    <a:pt x="67" y="52"/>
                    <a:pt x="76" y="43"/>
                    <a:pt x="79" y="31"/>
                  </a:cubicBezTo>
                  <a:cubicBezTo>
                    <a:pt x="58" y="34"/>
                    <a:pt x="68" y="25"/>
                    <a:pt x="61" y="8"/>
                  </a:cubicBezTo>
                  <a:cubicBezTo>
                    <a:pt x="43" y="17"/>
                    <a:pt x="7" y="0"/>
                    <a:pt x="0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-2324100" y="1524000"/>
              <a:ext cx="31750" cy="30163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58" y="30"/>
                </a:cxn>
                <a:cxn ang="0">
                  <a:pos x="38" y="0"/>
                </a:cxn>
                <a:cxn ang="0">
                  <a:pos x="3" y="45"/>
                </a:cxn>
              </a:cxnLst>
              <a:rect l="0" t="0" r="r" b="b"/>
              <a:pathLst>
                <a:path w="58" h="54">
                  <a:moveTo>
                    <a:pt x="3" y="45"/>
                  </a:moveTo>
                  <a:cubicBezTo>
                    <a:pt x="33" y="37"/>
                    <a:pt x="31" y="54"/>
                    <a:pt x="58" y="30"/>
                  </a:cubicBezTo>
                  <a:cubicBezTo>
                    <a:pt x="54" y="13"/>
                    <a:pt x="40" y="20"/>
                    <a:pt x="38" y="0"/>
                  </a:cubicBezTo>
                  <a:cubicBezTo>
                    <a:pt x="12" y="9"/>
                    <a:pt x="0" y="24"/>
                    <a:pt x="3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-2382838" y="1562100"/>
              <a:ext cx="26988" cy="190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0" y="23"/>
                </a:cxn>
                <a:cxn ang="0">
                  <a:pos x="48" y="10"/>
                </a:cxn>
              </a:cxnLst>
              <a:rect l="0" t="0" r="r" b="b"/>
              <a:pathLst>
                <a:path w="48" h="34">
                  <a:moveTo>
                    <a:pt x="48" y="10"/>
                  </a:moveTo>
                  <a:cubicBezTo>
                    <a:pt x="37" y="11"/>
                    <a:pt x="3" y="0"/>
                    <a:pt x="0" y="23"/>
                  </a:cubicBezTo>
                  <a:cubicBezTo>
                    <a:pt x="12" y="22"/>
                    <a:pt x="46" y="34"/>
                    <a:pt x="4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-2370138" y="1587500"/>
              <a:ext cx="22225" cy="19050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0" y="13"/>
                </a:cxn>
                <a:cxn ang="0">
                  <a:pos x="41" y="18"/>
                </a:cxn>
              </a:cxnLst>
              <a:rect l="0" t="0" r="r" b="b"/>
              <a:pathLst>
                <a:path w="41" h="34">
                  <a:moveTo>
                    <a:pt x="41" y="18"/>
                  </a:moveTo>
                  <a:cubicBezTo>
                    <a:pt x="34" y="0"/>
                    <a:pt x="17" y="6"/>
                    <a:pt x="0" y="13"/>
                  </a:cubicBezTo>
                  <a:cubicBezTo>
                    <a:pt x="6" y="34"/>
                    <a:pt x="27" y="17"/>
                    <a:pt x="4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-2370138" y="1673225"/>
              <a:ext cx="20638" cy="1905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17" y="3"/>
                </a:cxn>
                <a:cxn ang="0">
                  <a:pos x="0" y="18"/>
                </a:cxn>
                <a:cxn ang="0">
                  <a:pos x="35" y="26"/>
                </a:cxn>
              </a:cxnLst>
              <a:rect l="0" t="0" r="r" b="b"/>
              <a:pathLst>
                <a:path w="39" h="36">
                  <a:moveTo>
                    <a:pt x="35" y="26"/>
                  </a:moveTo>
                  <a:cubicBezTo>
                    <a:pt x="29" y="10"/>
                    <a:pt x="39" y="0"/>
                    <a:pt x="17" y="3"/>
                  </a:cubicBezTo>
                  <a:cubicBezTo>
                    <a:pt x="19" y="11"/>
                    <a:pt x="10" y="14"/>
                    <a:pt x="0" y="18"/>
                  </a:cubicBezTo>
                  <a:cubicBezTo>
                    <a:pt x="6" y="36"/>
                    <a:pt x="21" y="29"/>
                    <a:pt x="35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-1454150" y="1616075"/>
              <a:ext cx="36513" cy="26988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0" y="0"/>
                </a:cxn>
                <a:cxn ang="0">
                  <a:pos x="69" y="17"/>
                </a:cxn>
              </a:cxnLst>
              <a:rect l="0" t="0" r="r" b="b"/>
              <a:pathLst>
                <a:path w="69" h="51">
                  <a:moveTo>
                    <a:pt x="69" y="17"/>
                  </a:moveTo>
                  <a:cubicBezTo>
                    <a:pt x="44" y="16"/>
                    <a:pt x="23" y="5"/>
                    <a:pt x="0" y="0"/>
                  </a:cubicBezTo>
                  <a:cubicBezTo>
                    <a:pt x="12" y="25"/>
                    <a:pt x="66" y="51"/>
                    <a:pt x="6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-2573338" y="2292350"/>
              <a:ext cx="30163" cy="36513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66"/>
                </a:cxn>
                <a:cxn ang="0">
                  <a:pos x="14" y="60"/>
                </a:cxn>
                <a:cxn ang="0">
                  <a:pos x="23" y="64"/>
                </a:cxn>
                <a:cxn ang="0">
                  <a:pos x="28" y="39"/>
                </a:cxn>
                <a:cxn ang="0">
                  <a:pos x="54" y="66"/>
                </a:cxn>
                <a:cxn ang="0">
                  <a:pos x="45" y="8"/>
                </a:cxn>
                <a:cxn ang="0">
                  <a:pos x="4" y="18"/>
                </a:cxn>
              </a:cxnLst>
              <a:rect l="0" t="0" r="r" b="b"/>
              <a:pathLst>
                <a:path w="54" h="67">
                  <a:moveTo>
                    <a:pt x="4" y="18"/>
                  </a:moveTo>
                  <a:cubicBezTo>
                    <a:pt x="4" y="34"/>
                    <a:pt x="7" y="54"/>
                    <a:pt x="0" y="66"/>
                  </a:cubicBezTo>
                  <a:cubicBezTo>
                    <a:pt x="5" y="64"/>
                    <a:pt x="9" y="62"/>
                    <a:pt x="14" y="60"/>
                  </a:cubicBezTo>
                  <a:cubicBezTo>
                    <a:pt x="14" y="60"/>
                    <a:pt x="18" y="67"/>
                    <a:pt x="23" y="64"/>
                  </a:cubicBezTo>
                  <a:cubicBezTo>
                    <a:pt x="19" y="53"/>
                    <a:pt x="12" y="41"/>
                    <a:pt x="28" y="39"/>
                  </a:cubicBezTo>
                  <a:cubicBezTo>
                    <a:pt x="33" y="55"/>
                    <a:pt x="42" y="64"/>
                    <a:pt x="54" y="66"/>
                  </a:cubicBezTo>
                  <a:cubicBezTo>
                    <a:pt x="42" y="43"/>
                    <a:pt x="46" y="26"/>
                    <a:pt x="45" y="8"/>
                  </a:cubicBezTo>
                  <a:cubicBezTo>
                    <a:pt x="30" y="0"/>
                    <a:pt x="24" y="28"/>
                    <a:pt x="4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-2552700" y="2325688"/>
              <a:ext cx="28575" cy="301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56"/>
                </a:cxn>
                <a:cxn ang="0">
                  <a:pos x="0" y="10"/>
                </a:cxn>
              </a:cxnLst>
              <a:rect l="0" t="0" r="r" b="b"/>
              <a:pathLst>
                <a:path w="53" h="56">
                  <a:moveTo>
                    <a:pt x="0" y="10"/>
                  </a:moveTo>
                  <a:cubicBezTo>
                    <a:pt x="6" y="26"/>
                    <a:pt x="13" y="41"/>
                    <a:pt x="19" y="56"/>
                  </a:cubicBezTo>
                  <a:cubicBezTo>
                    <a:pt x="53" y="46"/>
                    <a:pt x="24" y="0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-2265363" y="2228850"/>
              <a:ext cx="69850" cy="63500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81" y="0"/>
                </a:cxn>
                <a:cxn ang="0">
                  <a:pos x="69" y="28"/>
                </a:cxn>
                <a:cxn ang="0">
                  <a:pos x="71" y="104"/>
                </a:cxn>
                <a:cxn ang="0">
                  <a:pos x="58" y="55"/>
                </a:cxn>
                <a:cxn ang="0">
                  <a:pos x="115" y="62"/>
                </a:cxn>
                <a:cxn ang="0">
                  <a:pos x="111" y="18"/>
                </a:cxn>
              </a:cxnLst>
              <a:rect l="0" t="0" r="r" b="b"/>
              <a:pathLst>
                <a:path w="131" h="116">
                  <a:moveTo>
                    <a:pt x="111" y="18"/>
                  </a:moveTo>
                  <a:cubicBezTo>
                    <a:pt x="105" y="1"/>
                    <a:pt x="93" y="1"/>
                    <a:pt x="81" y="0"/>
                  </a:cubicBezTo>
                  <a:cubicBezTo>
                    <a:pt x="77" y="9"/>
                    <a:pt x="73" y="18"/>
                    <a:pt x="69" y="28"/>
                  </a:cubicBezTo>
                  <a:cubicBezTo>
                    <a:pt x="0" y="20"/>
                    <a:pt x="33" y="116"/>
                    <a:pt x="71" y="104"/>
                  </a:cubicBezTo>
                  <a:cubicBezTo>
                    <a:pt x="57" y="89"/>
                    <a:pt x="50" y="74"/>
                    <a:pt x="58" y="55"/>
                  </a:cubicBezTo>
                  <a:cubicBezTo>
                    <a:pt x="71" y="73"/>
                    <a:pt x="91" y="71"/>
                    <a:pt x="115" y="62"/>
                  </a:cubicBezTo>
                  <a:cubicBezTo>
                    <a:pt x="131" y="43"/>
                    <a:pt x="82" y="23"/>
                    <a:pt x="11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-2235200" y="2284413"/>
              <a:ext cx="30163" cy="1746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4" y="23"/>
                </a:cxn>
                <a:cxn ang="0">
                  <a:pos x="0" y="22"/>
                </a:cxn>
              </a:cxnLst>
              <a:rect l="0" t="0" r="r" b="b"/>
              <a:pathLst>
                <a:path w="54" h="32">
                  <a:moveTo>
                    <a:pt x="0" y="22"/>
                  </a:moveTo>
                  <a:cubicBezTo>
                    <a:pt x="15" y="30"/>
                    <a:pt x="32" y="32"/>
                    <a:pt x="54" y="23"/>
                  </a:cubicBezTo>
                  <a:cubicBezTo>
                    <a:pt x="48" y="0"/>
                    <a:pt x="3" y="6"/>
                    <a:pt x="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-2719388" y="2517775"/>
              <a:ext cx="28575" cy="23813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6" y="8"/>
                </a:cxn>
                <a:cxn ang="0">
                  <a:pos x="53" y="27"/>
                </a:cxn>
              </a:cxnLst>
              <a:rect l="0" t="0" r="r" b="b"/>
              <a:pathLst>
                <a:path w="53" h="46">
                  <a:moveTo>
                    <a:pt x="53" y="27"/>
                  </a:moveTo>
                  <a:cubicBezTo>
                    <a:pt x="45" y="0"/>
                    <a:pt x="18" y="23"/>
                    <a:pt x="6" y="8"/>
                  </a:cubicBezTo>
                  <a:cubicBezTo>
                    <a:pt x="0" y="26"/>
                    <a:pt x="27" y="46"/>
                    <a:pt x="53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-3952875" y="3124200"/>
              <a:ext cx="14288" cy="492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8" y="90"/>
                </a:cxn>
                <a:cxn ang="0">
                  <a:pos x="5" y="0"/>
                </a:cxn>
              </a:cxnLst>
              <a:rect l="0" t="0" r="r" b="b"/>
              <a:pathLst>
                <a:path w="28" h="90">
                  <a:moveTo>
                    <a:pt x="5" y="0"/>
                  </a:moveTo>
                  <a:cubicBezTo>
                    <a:pt x="4" y="23"/>
                    <a:pt x="0" y="73"/>
                    <a:pt x="28" y="90"/>
                  </a:cubicBezTo>
                  <a:cubicBezTo>
                    <a:pt x="8" y="59"/>
                    <a:pt x="23" y="13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-820738" y="1962150"/>
              <a:ext cx="25400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20" y="59"/>
                </a:cxn>
                <a:cxn ang="0">
                  <a:pos x="12" y="77"/>
                </a:cxn>
                <a:cxn ang="0">
                  <a:pos x="49" y="0"/>
                </a:cxn>
              </a:cxnLst>
              <a:rect l="0" t="0" r="r" b="b"/>
              <a:pathLst>
                <a:path w="49" h="77">
                  <a:moveTo>
                    <a:pt x="49" y="0"/>
                  </a:moveTo>
                  <a:cubicBezTo>
                    <a:pt x="26" y="14"/>
                    <a:pt x="0" y="27"/>
                    <a:pt x="20" y="59"/>
                  </a:cubicBezTo>
                  <a:cubicBezTo>
                    <a:pt x="5" y="54"/>
                    <a:pt x="3" y="59"/>
                    <a:pt x="12" y="77"/>
                  </a:cubicBezTo>
                  <a:cubicBezTo>
                    <a:pt x="39" y="57"/>
                    <a:pt x="40" y="27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5" name="Freeform 21"/>
            <p:cNvSpPr>
              <a:spLocks/>
            </p:cNvSpPr>
            <p:nvPr/>
          </p:nvSpPr>
          <p:spPr bwMode="auto">
            <a:xfrm>
              <a:off x="-2589213" y="3125788"/>
              <a:ext cx="25400" cy="34925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42" y="7"/>
                </a:cxn>
                <a:cxn ang="0">
                  <a:pos x="2" y="40"/>
                </a:cxn>
                <a:cxn ang="0">
                  <a:pos x="19" y="63"/>
                </a:cxn>
              </a:cxnLst>
              <a:rect l="0" t="0" r="r" b="b"/>
              <a:pathLst>
                <a:path w="46" h="63">
                  <a:moveTo>
                    <a:pt x="19" y="63"/>
                  </a:moveTo>
                  <a:cubicBezTo>
                    <a:pt x="26" y="45"/>
                    <a:pt x="46" y="31"/>
                    <a:pt x="42" y="7"/>
                  </a:cubicBezTo>
                  <a:cubicBezTo>
                    <a:pt x="22" y="0"/>
                    <a:pt x="0" y="22"/>
                    <a:pt x="2" y="40"/>
                  </a:cubicBezTo>
                  <a:cubicBezTo>
                    <a:pt x="12" y="37"/>
                    <a:pt x="14" y="53"/>
                    <a:pt x="19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-2781300" y="3313113"/>
              <a:ext cx="19050" cy="20638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5" y="9"/>
                </a:cxn>
                <a:cxn ang="0">
                  <a:pos x="9" y="38"/>
                </a:cxn>
                <a:cxn ang="0">
                  <a:pos x="36" y="27"/>
                </a:cxn>
              </a:cxnLst>
              <a:rect l="0" t="0" r="r" b="b"/>
              <a:pathLst>
                <a:path w="36" h="38">
                  <a:moveTo>
                    <a:pt x="36" y="27"/>
                  </a:moveTo>
                  <a:cubicBezTo>
                    <a:pt x="31" y="10"/>
                    <a:pt x="21" y="0"/>
                    <a:pt x="5" y="9"/>
                  </a:cubicBezTo>
                  <a:cubicBezTo>
                    <a:pt x="7" y="19"/>
                    <a:pt x="0" y="23"/>
                    <a:pt x="9" y="38"/>
                  </a:cubicBezTo>
                  <a:cubicBezTo>
                    <a:pt x="18" y="35"/>
                    <a:pt x="27" y="31"/>
                    <a:pt x="36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-2762250" y="3311525"/>
              <a:ext cx="53975" cy="53975"/>
            </a:xfrm>
            <a:custGeom>
              <a:avLst/>
              <a:gdLst/>
              <a:ahLst/>
              <a:cxnLst>
                <a:cxn ang="0">
                  <a:pos x="29" y="100"/>
                </a:cxn>
                <a:cxn ang="0">
                  <a:pos x="99" y="47"/>
                </a:cxn>
                <a:cxn ang="0">
                  <a:pos x="41" y="18"/>
                </a:cxn>
                <a:cxn ang="0">
                  <a:pos x="0" y="66"/>
                </a:cxn>
                <a:cxn ang="0">
                  <a:pos x="29" y="100"/>
                </a:cxn>
              </a:cxnLst>
              <a:rect l="0" t="0" r="r" b="b"/>
              <a:pathLst>
                <a:path w="99" h="100">
                  <a:moveTo>
                    <a:pt x="29" y="100"/>
                  </a:moveTo>
                  <a:cubicBezTo>
                    <a:pt x="50" y="81"/>
                    <a:pt x="86" y="69"/>
                    <a:pt x="99" y="47"/>
                  </a:cubicBezTo>
                  <a:cubicBezTo>
                    <a:pt x="90" y="13"/>
                    <a:pt x="72" y="0"/>
                    <a:pt x="41" y="18"/>
                  </a:cubicBezTo>
                  <a:cubicBezTo>
                    <a:pt x="70" y="59"/>
                    <a:pt x="24" y="76"/>
                    <a:pt x="0" y="66"/>
                  </a:cubicBezTo>
                  <a:cubicBezTo>
                    <a:pt x="5" y="88"/>
                    <a:pt x="20" y="88"/>
                    <a:pt x="29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-1973263" y="2986088"/>
              <a:ext cx="31750" cy="41275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25" y="23"/>
                </a:cxn>
                <a:cxn ang="0">
                  <a:pos x="57" y="25"/>
                </a:cxn>
                <a:cxn ang="0">
                  <a:pos x="39" y="2"/>
                </a:cxn>
                <a:cxn ang="0">
                  <a:pos x="0" y="19"/>
                </a:cxn>
                <a:cxn ang="0">
                  <a:pos x="22" y="71"/>
                </a:cxn>
              </a:cxnLst>
              <a:rect l="0" t="0" r="r" b="b"/>
              <a:pathLst>
                <a:path w="57" h="78">
                  <a:moveTo>
                    <a:pt x="22" y="71"/>
                  </a:moveTo>
                  <a:cubicBezTo>
                    <a:pt x="11" y="50"/>
                    <a:pt x="22" y="38"/>
                    <a:pt x="25" y="23"/>
                  </a:cubicBezTo>
                  <a:cubicBezTo>
                    <a:pt x="37" y="22"/>
                    <a:pt x="40" y="42"/>
                    <a:pt x="57" y="25"/>
                  </a:cubicBezTo>
                  <a:cubicBezTo>
                    <a:pt x="52" y="16"/>
                    <a:pt x="49" y="0"/>
                    <a:pt x="39" y="2"/>
                  </a:cubicBezTo>
                  <a:cubicBezTo>
                    <a:pt x="41" y="23"/>
                    <a:pt x="11" y="12"/>
                    <a:pt x="0" y="19"/>
                  </a:cubicBezTo>
                  <a:cubicBezTo>
                    <a:pt x="3" y="36"/>
                    <a:pt x="0" y="78"/>
                    <a:pt x="22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-2792413" y="3371850"/>
              <a:ext cx="17463" cy="2222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0" y="9"/>
                </a:cxn>
                <a:cxn ang="0">
                  <a:pos x="31" y="27"/>
                </a:cxn>
              </a:cxnLst>
              <a:rect l="0" t="0" r="r" b="b"/>
              <a:pathLst>
                <a:path w="31" h="43">
                  <a:moveTo>
                    <a:pt x="31" y="27"/>
                  </a:moveTo>
                  <a:cubicBezTo>
                    <a:pt x="23" y="16"/>
                    <a:pt x="17" y="0"/>
                    <a:pt x="0" y="9"/>
                  </a:cubicBezTo>
                  <a:cubicBezTo>
                    <a:pt x="6" y="27"/>
                    <a:pt x="12" y="43"/>
                    <a:pt x="31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-2773363" y="3368675"/>
              <a:ext cx="23813" cy="26988"/>
            </a:xfrm>
            <a:custGeom>
              <a:avLst/>
              <a:gdLst/>
              <a:ahLst/>
              <a:cxnLst>
                <a:cxn ang="0">
                  <a:pos x="43" y="34"/>
                </a:cxn>
                <a:cxn ang="0">
                  <a:pos x="14" y="0"/>
                </a:cxn>
                <a:cxn ang="0">
                  <a:pos x="0" y="22"/>
                </a:cxn>
                <a:cxn ang="0">
                  <a:pos x="43" y="34"/>
                </a:cxn>
              </a:cxnLst>
              <a:rect l="0" t="0" r="r" b="b"/>
              <a:pathLst>
                <a:path w="43" h="49">
                  <a:moveTo>
                    <a:pt x="43" y="34"/>
                  </a:moveTo>
                  <a:cubicBezTo>
                    <a:pt x="33" y="25"/>
                    <a:pt x="27" y="2"/>
                    <a:pt x="14" y="0"/>
                  </a:cubicBezTo>
                  <a:cubicBezTo>
                    <a:pt x="20" y="12"/>
                    <a:pt x="14" y="18"/>
                    <a:pt x="0" y="22"/>
                  </a:cubicBezTo>
                  <a:cubicBezTo>
                    <a:pt x="6" y="49"/>
                    <a:pt x="37" y="49"/>
                    <a:pt x="43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>
              <a:off x="-2038350" y="3098800"/>
              <a:ext cx="23813" cy="23813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36" y="8"/>
                </a:cxn>
                <a:cxn ang="0">
                  <a:pos x="3" y="22"/>
                </a:cxn>
                <a:cxn ang="0">
                  <a:pos x="43" y="43"/>
                </a:cxn>
              </a:cxnLst>
              <a:rect l="0" t="0" r="r" b="b"/>
              <a:pathLst>
                <a:path w="45" h="43">
                  <a:moveTo>
                    <a:pt x="43" y="43"/>
                  </a:moveTo>
                  <a:cubicBezTo>
                    <a:pt x="30" y="27"/>
                    <a:pt x="45" y="22"/>
                    <a:pt x="36" y="8"/>
                  </a:cubicBezTo>
                  <a:cubicBezTo>
                    <a:pt x="23" y="23"/>
                    <a:pt x="0" y="0"/>
                    <a:pt x="3" y="22"/>
                  </a:cubicBezTo>
                  <a:cubicBezTo>
                    <a:pt x="17" y="28"/>
                    <a:pt x="27" y="42"/>
                    <a:pt x="43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-3251200" y="3614738"/>
              <a:ext cx="52388" cy="2698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9"/>
                </a:cxn>
                <a:cxn ang="0">
                  <a:pos x="88" y="43"/>
                </a:cxn>
                <a:cxn ang="0">
                  <a:pos x="62" y="0"/>
                </a:cxn>
              </a:cxnLst>
              <a:rect l="0" t="0" r="r" b="b"/>
              <a:pathLst>
                <a:path w="97" h="50">
                  <a:moveTo>
                    <a:pt x="62" y="0"/>
                  </a:moveTo>
                  <a:cubicBezTo>
                    <a:pt x="38" y="16"/>
                    <a:pt x="22" y="10"/>
                    <a:pt x="0" y="19"/>
                  </a:cubicBezTo>
                  <a:cubicBezTo>
                    <a:pt x="20" y="50"/>
                    <a:pt x="59" y="33"/>
                    <a:pt x="88" y="43"/>
                  </a:cubicBezTo>
                  <a:cubicBezTo>
                    <a:pt x="97" y="21"/>
                    <a:pt x="65" y="33"/>
                    <a:pt x="6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-3089275" y="3556000"/>
              <a:ext cx="20638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8"/>
                </a:cxn>
                <a:cxn ang="0">
                  <a:pos x="31" y="64"/>
                </a:cxn>
                <a:cxn ang="0">
                  <a:pos x="20" y="0"/>
                </a:cxn>
              </a:cxnLst>
              <a:rect l="0" t="0" r="r" b="b"/>
              <a:pathLst>
                <a:path w="39" h="64">
                  <a:moveTo>
                    <a:pt x="20" y="0"/>
                  </a:moveTo>
                  <a:cubicBezTo>
                    <a:pt x="13" y="3"/>
                    <a:pt x="7" y="5"/>
                    <a:pt x="0" y="8"/>
                  </a:cubicBezTo>
                  <a:cubicBezTo>
                    <a:pt x="11" y="23"/>
                    <a:pt x="14" y="64"/>
                    <a:pt x="31" y="64"/>
                  </a:cubicBezTo>
                  <a:cubicBezTo>
                    <a:pt x="16" y="38"/>
                    <a:pt x="39" y="3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-2370138" y="3281363"/>
              <a:ext cx="34925" cy="42863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44"/>
                </a:cxn>
                <a:cxn ang="0">
                  <a:pos x="28" y="80"/>
                </a:cxn>
                <a:cxn ang="0">
                  <a:pos x="65" y="57"/>
                </a:cxn>
                <a:cxn ang="0">
                  <a:pos x="7" y="12"/>
                </a:cxn>
              </a:cxnLst>
              <a:rect l="0" t="0" r="r" b="b"/>
              <a:pathLst>
                <a:path w="65" h="80">
                  <a:moveTo>
                    <a:pt x="7" y="12"/>
                  </a:moveTo>
                  <a:cubicBezTo>
                    <a:pt x="20" y="28"/>
                    <a:pt x="0" y="30"/>
                    <a:pt x="5" y="44"/>
                  </a:cubicBezTo>
                  <a:cubicBezTo>
                    <a:pt x="43" y="24"/>
                    <a:pt x="11" y="60"/>
                    <a:pt x="28" y="80"/>
                  </a:cubicBezTo>
                  <a:cubicBezTo>
                    <a:pt x="45" y="74"/>
                    <a:pt x="60" y="67"/>
                    <a:pt x="65" y="57"/>
                  </a:cubicBezTo>
                  <a:cubicBezTo>
                    <a:pt x="49" y="34"/>
                    <a:pt x="37" y="0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-1984375" y="3117850"/>
              <a:ext cx="30163" cy="30163"/>
            </a:xfrm>
            <a:custGeom>
              <a:avLst/>
              <a:gdLst/>
              <a:ahLst/>
              <a:cxnLst>
                <a:cxn ang="0">
                  <a:pos x="45" y="50"/>
                </a:cxn>
                <a:cxn ang="0">
                  <a:pos x="53" y="31"/>
                </a:cxn>
                <a:cxn ang="0">
                  <a:pos x="46" y="11"/>
                </a:cxn>
                <a:cxn ang="0">
                  <a:pos x="56" y="14"/>
                </a:cxn>
                <a:cxn ang="0">
                  <a:pos x="51" y="1"/>
                </a:cxn>
                <a:cxn ang="0">
                  <a:pos x="34" y="1"/>
                </a:cxn>
                <a:cxn ang="0">
                  <a:pos x="14" y="47"/>
                </a:cxn>
                <a:cxn ang="0">
                  <a:pos x="45" y="50"/>
                </a:cxn>
              </a:cxnLst>
              <a:rect l="0" t="0" r="r" b="b"/>
              <a:pathLst>
                <a:path w="56" h="55">
                  <a:moveTo>
                    <a:pt x="45" y="50"/>
                  </a:moveTo>
                  <a:cubicBezTo>
                    <a:pt x="42" y="41"/>
                    <a:pt x="54" y="39"/>
                    <a:pt x="53" y="31"/>
                  </a:cubicBezTo>
                  <a:cubicBezTo>
                    <a:pt x="44" y="35"/>
                    <a:pt x="38" y="16"/>
                    <a:pt x="46" y="11"/>
                  </a:cubicBezTo>
                  <a:cubicBezTo>
                    <a:pt x="48" y="15"/>
                    <a:pt x="49" y="19"/>
                    <a:pt x="56" y="14"/>
                  </a:cubicBezTo>
                  <a:cubicBezTo>
                    <a:pt x="54" y="10"/>
                    <a:pt x="52" y="6"/>
                    <a:pt x="51" y="1"/>
                  </a:cubicBezTo>
                  <a:cubicBezTo>
                    <a:pt x="43" y="5"/>
                    <a:pt x="39" y="0"/>
                    <a:pt x="34" y="1"/>
                  </a:cubicBezTo>
                  <a:cubicBezTo>
                    <a:pt x="47" y="34"/>
                    <a:pt x="0" y="12"/>
                    <a:pt x="14" y="47"/>
                  </a:cubicBezTo>
                  <a:cubicBezTo>
                    <a:pt x="30" y="35"/>
                    <a:pt x="32" y="55"/>
                    <a:pt x="45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-2492375" y="3340100"/>
              <a:ext cx="28575" cy="238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42" y="0"/>
                </a:cxn>
                <a:cxn ang="0">
                  <a:pos x="6" y="7"/>
                </a:cxn>
                <a:cxn ang="0">
                  <a:pos x="2" y="32"/>
                </a:cxn>
                <a:cxn ang="0">
                  <a:pos x="40" y="31"/>
                </a:cxn>
              </a:cxnLst>
              <a:rect l="0" t="0" r="r" b="b"/>
              <a:pathLst>
                <a:path w="54" h="45">
                  <a:moveTo>
                    <a:pt x="40" y="31"/>
                  </a:moveTo>
                  <a:cubicBezTo>
                    <a:pt x="34" y="18"/>
                    <a:pt x="54" y="16"/>
                    <a:pt x="42" y="0"/>
                  </a:cubicBezTo>
                  <a:cubicBezTo>
                    <a:pt x="24" y="16"/>
                    <a:pt x="26" y="10"/>
                    <a:pt x="6" y="7"/>
                  </a:cubicBezTo>
                  <a:cubicBezTo>
                    <a:pt x="9" y="17"/>
                    <a:pt x="0" y="23"/>
                    <a:pt x="2" y="32"/>
                  </a:cubicBezTo>
                  <a:cubicBezTo>
                    <a:pt x="20" y="19"/>
                    <a:pt x="22" y="45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-2343150" y="3429000"/>
              <a:ext cx="61913" cy="47625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0" y="58"/>
                </a:cxn>
                <a:cxn ang="0">
                  <a:pos x="113" y="18"/>
                </a:cxn>
              </a:cxnLst>
              <a:rect l="0" t="0" r="r" b="b"/>
              <a:pathLst>
                <a:path w="113" h="87">
                  <a:moveTo>
                    <a:pt x="113" y="18"/>
                  </a:moveTo>
                  <a:cubicBezTo>
                    <a:pt x="74" y="0"/>
                    <a:pt x="37" y="34"/>
                    <a:pt x="0" y="58"/>
                  </a:cubicBezTo>
                  <a:cubicBezTo>
                    <a:pt x="42" y="87"/>
                    <a:pt x="95" y="44"/>
                    <a:pt x="11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-2298700" y="3470275"/>
              <a:ext cx="39688" cy="444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82"/>
                </a:cxn>
                <a:cxn ang="0">
                  <a:pos x="72" y="58"/>
                </a:cxn>
                <a:cxn ang="0">
                  <a:pos x="26" y="0"/>
                </a:cxn>
                <a:cxn ang="0">
                  <a:pos x="0" y="50"/>
                </a:cxn>
              </a:cxnLst>
              <a:rect l="0" t="0" r="r" b="b"/>
              <a:pathLst>
                <a:path w="72" h="82">
                  <a:moveTo>
                    <a:pt x="0" y="50"/>
                  </a:moveTo>
                  <a:cubicBezTo>
                    <a:pt x="5" y="60"/>
                    <a:pt x="10" y="71"/>
                    <a:pt x="14" y="82"/>
                  </a:cubicBezTo>
                  <a:cubicBezTo>
                    <a:pt x="35" y="64"/>
                    <a:pt x="55" y="61"/>
                    <a:pt x="72" y="58"/>
                  </a:cubicBezTo>
                  <a:cubicBezTo>
                    <a:pt x="46" y="34"/>
                    <a:pt x="52" y="13"/>
                    <a:pt x="26" y="0"/>
                  </a:cubicBezTo>
                  <a:cubicBezTo>
                    <a:pt x="40" y="37"/>
                    <a:pt x="18" y="23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-1166813" y="3070225"/>
              <a:ext cx="57150" cy="269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7" y="51"/>
                </a:cxn>
                <a:cxn ang="0">
                  <a:pos x="80" y="0"/>
                </a:cxn>
                <a:cxn ang="0">
                  <a:pos x="0" y="11"/>
                </a:cxn>
              </a:cxnLst>
              <a:rect l="0" t="0" r="r" b="b"/>
              <a:pathLst>
                <a:path w="105" h="51">
                  <a:moveTo>
                    <a:pt x="0" y="11"/>
                  </a:moveTo>
                  <a:cubicBezTo>
                    <a:pt x="24" y="37"/>
                    <a:pt x="60" y="31"/>
                    <a:pt x="87" y="51"/>
                  </a:cubicBezTo>
                  <a:cubicBezTo>
                    <a:pt x="82" y="27"/>
                    <a:pt x="105" y="18"/>
                    <a:pt x="80" y="0"/>
                  </a:cubicBezTo>
                  <a:cubicBezTo>
                    <a:pt x="50" y="33"/>
                    <a:pt x="34" y="2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-1155700" y="3098800"/>
              <a:ext cx="42863" cy="317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8"/>
                </a:cxn>
                <a:cxn ang="0">
                  <a:pos x="23" y="55"/>
                </a:cxn>
                <a:cxn ang="0">
                  <a:pos x="80" y="46"/>
                </a:cxn>
                <a:cxn ang="0">
                  <a:pos x="7" y="0"/>
                </a:cxn>
              </a:cxnLst>
              <a:rect l="0" t="0" r="r" b="b"/>
              <a:pathLst>
                <a:path w="80" h="59">
                  <a:moveTo>
                    <a:pt x="7" y="0"/>
                  </a:moveTo>
                  <a:cubicBezTo>
                    <a:pt x="9" y="7"/>
                    <a:pt x="4" y="13"/>
                    <a:pt x="0" y="18"/>
                  </a:cubicBezTo>
                  <a:cubicBezTo>
                    <a:pt x="11" y="40"/>
                    <a:pt x="24" y="27"/>
                    <a:pt x="23" y="55"/>
                  </a:cubicBezTo>
                  <a:cubicBezTo>
                    <a:pt x="37" y="41"/>
                    <a:pt x="71" y="59"/>
                    <a:pt x="80" y="46"/>
                  </a:cubicBezTo>
                  <a:cubicBezTo>
                    <a:pt x="54" y="34"/>
                    <a:pt x="3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-2239963" y="3562350"/>
              <a:ext cx="22225" cy="22225"/>
            </a:xfrm>
            <a:custGeom>
              <a:avLst/>
              <a:gdLst/>
              <a:ahLst/>
              <a:cxnLst>
                <a:cxn ang="0">
                  <a:pos x="41" y="32"/>
                </a:cxn>
                <a:cxn ang="0">
                  <a:pos x="14" y="4"/>
                </a:cxn>
                <a:cxn ang="0">
                  <a:pos x="15" y="43"/>
                </a:cxn>
                <a:cxn ang="0">
                  <a:pos x="41" y="32"/>
                </a:cxn>
              </a:cxnLst>
              <a:rect l="0" t="0" r="r" b="b"/>
              <a:pathLst>
                <a:path w="41" h="43">
                  <a:moveTo>
                    <a:pt x="41" y="32"/>
                  </a:moveTo>
                  <a:cubicBezTo>
                    <a:pt x="35" y="15"/>
                    <a:pt x="29" y="0"/>
                    <a:pt x="14" y="4"/>
                  </a:cubicBezTo>
                  <a:cubicBezTo>
                    <a:pt x="28" y="23"/>
                    <a:pt x="0" y="20"/>
                    <a:pt x="15" y="43"/>
                  </a:cubicBezTo>
                  <a:cubicBezTo>
                    <a:pt x="24" y="39"/>
                    <a:pt x="33" y="35"/>
                    <a:pt x="41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-2224088" y="3563938"/>
              <a:ext cx="26988" cy="22225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48" y="19"/>
                </a:cxn>
                <a:cxn ang="0">
                  <a:pos x="40" y="0"/>
                </a:cxn>
                <a:cxn ang="0">
                  <a:pos x="25" y="37"/>
                </a:cxn>
              </a:cxnLst>
              <a:rect l="0" t="0" r="r" b="b"/>
              <a:pathLst>
                <a:path w="48" h="39">
                  <a:moveTo>
                    <a:pt x="25" y="37"/>
                  </a:moveTo>
                  <a:cubicBezTo>
                    <a:pt x="23" y="16"/>
                    <a:pt x="47" y="39"/>
                    <a:pt x="48" y="19"/>
                  </a:cubicBezTo>
                  <a:cubicBezTo>
                    <a:pt x="45" y="13"/>
                    <a:pt x="42" y="6"/>
                    <a:pt x="40" y="0"/>
                  </a:cubicBezTo>
                  <a:cubicBezTo>
                    <a:pt x="12" y="1"/>
                    <a:pt x="0" y="34"/>
                    <a:pt x="25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-2228850" y="3587750"/>
              <a:ext cx="26988" cy="31750"/>
            </a:xfrm>
            <a:custGeom>
              <a:avLst/>
              <a:gdLst/>
              <a:ahLst/>
              <a:cxnLst>
                <a:cxn ang="0">
                  <a:pos x="44" y="37"/>
                </a:cxn>
                <a:cxn ang="0">
                  <a:pos x="21" y="0"/>
                </a:cxn>
                <a:cxn ang="0">
                  <a:pos x="20" y="16"/>
                </a:cxn>
                <a:cxn ang="0">
                  <a:pos x="1" y="8"/>
                </a:cxn>
                <a:cxn ang="0">
                  <a:pos x="0" y="24"/>
                </a:cxn>
                <a:cxn ang="0">
                  <a:pos x="34" y="49"/>
                </a:cxn>
                <a:cxn ang="0">
                  <a:pos x="44" y="37"/>
                </a:cxn>
              </a:cxnLst>
              <a:rect l="0" t="0" r="r" b="b"/>
              <a:pathLst>
                <a:path w="51" h="57">
                  <a:moveTo>
                    <a:pt x="44" y="37"/>
                  </a:moveTo>
                  <a:cubicBezTo>
                    <a:pt x="51" y="21"/>
                    <a:pt x="35" y="0"/>
                    <a:pt x="21" y="0"/>
                  </a:cubicBezTo>
                  <a:cubicBezTo>
                    <a:pt x="21" y="6"/>
                    <a:pt x="26" y="13"/>
                    <a:pt x="20" y="16"/>
                  </a:cubicBezTo>
                  <a:cubicBezTo>
                    <a:pt x="15" y="8"/>
                    <a:pt x="11" y="1"/>
                    <a:pt x="1" y="8"/>
                  </a:cubicBezTo>
                  <a:cubicBezTo>
                    <a:pt x="2" y="14"/>
                    <a:pt x="6" y="22"/>
                    <a:pt x="0" y="24"/>
                  </a:cubicBezTo>
                  <a:cubicBezTo>
                    <a:pt x="8" y="41"/>
                    <a:pt x="15" y="57"/>
                    <a:pt x="34" y="49"/>
                  </a:cubicBezTo>
                  <a:cubicBezTo>
                    <a:pt x="21" y="22"/>
                    <a:pt x="30" y="32"/>
                    <a:pt x="44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-1158875" y="3149600"/>
              <a:ext cx="26988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30"/>
                </a:cxn>
                <a:cxn ang="0">
                  <a:pos x="0" y="4"/>
                </a:cxn>
              </a:cxnLst>
              <a:rect l="0" t="0" r="r" b="b"/>
              <a:pathLst>
                <a:path w="50" h="30">
                  <a:moveTo>
                    <a:pt x="0" y="4"/>
                  </a:moveTo>
                  <a:cubicBezTo>
                    <a:pt x="12" y="25"/>
                    <a:pt x="32" y="24"/>
                    <a:pt x="50" y="30"/>
                  </a:cubicBezTo>
                  <a:cubicBezTo>
                    <a:pt x="42" y="0"/>
                    <a:pt x="19" y="7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-2206625" y="3614738"/>
              <a:ext cx="22225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35"/>
                </a:cxn>
                <a:cxn ang="0">
                  <a:pos x="39" y="21"/>
                </a:cxn>
                <a:cxn ang="0">
                  <a:pos x="2" y="6"/>
                </a:cxn>
              </a:cxnLst>
              <a:rect l="0" t="0" r="r" b="b"/>
              <a:pathLst>
                <a:path w="39" h="35">
                  <a:moveTo>
                    <a:pt x="2" y="6"/>
                  </a:moveTo>
                  <a:cubicBezTo>
                    <a:pt x="3" y="16"/>
                    <a:pt x="0" y="28"/>
                    <a:pt x="6" y="35"/>
                  </a:cubicBezTo>
                  <a:cubicBezTo>
                    <a:pt x="17" y="31"/>
                    <a:pt x="28" y="26"/>
                    <a:pt x="39" y="21"/>
                  </a:cubicBezTo>
                  <a:cubicBezTo>
                    <a:pt x="31" y="5"/>
                    <a:pt x="19" y="0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6" name="Freeform 42"/>
            <p:cNvSpPr>
              <a:spLocks noEditPoints="1"/>
            </p:cNvSpPr>
            <p:nvPr/>
          </p:nvSpPr>
          <p:spPr bwMode="auto">
            <a:xfrm>
              <a:off x="-2482850" y="908050"/>
              <a:ext cx="452438" cy="1338263"/>
            </a:xfrm>
            <a:custGeom>
              <a:avLst/>
              <a:gdLst/>
              <a:ahLst/>
              <a:cxnLst>
                <a:cxn ang="0">
                  <a:pos x="379" y="2066"/>
                </a:cxn>
                <a:cxn ang="0">
                  <a:pos x="358" y="2091"/>
                </a:cxn>
                <a:cxn ang="0">
                  <a:pos x="381" y="1580"/>
                </a:cxn>
                <a:cxn ang="0">
                  <a:pos x="434" y="1250"/>
                </a:cxn>
                <a:cxn ang="0">
                  <a:pos x="40" y="284"/>
                </a:cxn>
                <a:cxn ang="0">
                  <a:pos x="323" y="495"/>
                </a:cxn>
                <a:cxn ang="0">
                  <a:pos x="316" y="445"/>
                </a:cxn>
                <a:cxn ang="0">
                  <a:pos x="213" y="365"/>
                </a:cxn>
                <a:cxn ang="0">
                  <a:pos x="324" y="372"/>
                </a:cxn>
                <a:cxn ang="0">
                  <a:pos x="265" y="434"/>
                </a:cxn>
                <a:cxn ang="0">
                  <a:pos x="298" y="275"/>
                </a:cxn>
                <a:cxn ang="0">
                  <a:pos x="363" y="556"/>
                </a:cxn>
                <a:cxn ang="0">
                  <a:pos x="757" y="2305"/>
                </a:cxn>
                <a:cxn ang="0">
                  <a:pos x="769" y="1986"/>
                </a:cxn>
                <a:cxn ang="0">
                  <a:pos x="739" y="1953"/>
                </a:cxn>
                <a:cxn ang="0">
                  <a:pos x="332" y="2302"/>
                </a:cxn>
                <a:cxn ang="0">
                  <a:pos x="377" y="2407"/>
                </a:cxn>
                <a:cxn ang="0">
                  <a:pos x="505" y="2345"/>
                </a:cxn>
                <a:cxn ang="0">
                  <a:pos x="670" y="2305"/>
                </a:cxn>
                <a:cxn ang="0">
                  <a:pos x="724" y="2367"/>
                </a:cxn>
                <a:cxn ang="0">
                  <a:pos x="757" y="2269"/>
                </a:cxn>
                <a:cxn ang="0">
                  <a:pos x="816" y="2189"/>
                </a:cxn>
                <a:cxn ang="0">
                  <a:pos x="703" y="2068"/>
                </a:cxn>
                <a:cxn ang="0">
                  <a:pos x="819" y="2050"/>
                </a:cxn>
                <a:cxn ang="0">
                  <a:pos x="810" y="1992"/>
                </a:cxn>
                <a:cxn ang="0">
                  <a:pos x="819" y="1888"/>
                </a:cxn>
                <a:cxn ang="0">
                  <a:pos x="699" y="1785"/>
                </a:cxn>
                <a:cxn ang="0">
                  <a:pos x="711" y="1741"/>
                </a:cxn>
                <a:cxn ang="0">
                  <a:pos x="763" y="1627"/>
                </a:cxn>
                <a:cxn ang="0">
                  <a:pos x="573" y="1615"/>
                </a:cxn>
                <a:cxn ang="0">
                  <a:pos x="563" y="1573"/>
                </a:cxn>
                <a:cxn ang="0">
                  <a:pos x="745" y="1549"/>
                </a:cxn>
                <a:cxn ang="0">
                  <a:pos x="773" y="1468"/>
                </a:cxn>
                <a:cxn ang="0">
                  <a:pos x="754" y="1315"/>
                </a:cxn>
                <a:cxn ang="0">
                  <a:pos x="716" y="1261"/>
                </a:cxn>
                <a:cxn ang="0">
                  <a:pos x="687" y="1120"/>
                </a:cxn>
                <a:cxn ang="0">
                  <a:pos x="653" y="968"/>
                </a:cxn>
                <a:cxn ang="0">
                  <a:pos x="542" y="888"/>
                </a:cxn>
                <a:cxn ang="0">
                  <a:pos x="655" y="501"/>
                </a:cxn>
                <a:cxn ang="0">
                  <a:pos x="468" y="57"/>
                </a:cxn>
                <a:cxn ang="0">
                  <a:pos x="304" y="126"/>
                </a:cxn>
                <a:cxn ang="0">
                  <a:pos x="277" y="7"/>
                </a:cxn>
                <a:cxn ang="0">
                  <a:pos x="22" y="261"/>
                </a:cxn>
                <a:cxn ang="0">
                  <a:pos x="77" y="608"/>
                </a:cxn>
                <a:cxn ang="0">
                  <a:pos x="89" y="672"/>
                </a:cxn>
                <a:cxn ang="0">
                  <a:pos x="177" y="1025"/>
                </a:cxn>
                <a:cxn ang="0">
                  <a:pos x="418" y="995"/>
                </a:cxn>
                <a:cxn ang="0">
                  <a:pos x="276" y="1224"/>
                </a:cxn>
                <a:cxn ang="0">
                  <a:pos x="280" y="1287"/>
                </a:cxn>
                <a:cxn ang="0">
                  <a:pos x="251" y="1327"/>
                </a:cxn>
                <a:cxn ang="0">
                  <a:pos x="266" y="1436"/>
                </a:cxn>
                <a:cxn ang="0">
                  <a:pos x="256" y="1450"/>
                </a:cxn>
                <a:cxn ang="0">
                  <a:pos x="324" y="1481"/>
                </a:cxn>
                <a:cxn ang="0">
                  <a:pos x="306" y="1559"/>
                </a:cxn>
                <a:cxn ang="0">
                  <a:pos x="274" y="1601"/>
                </a:cxn>
                <a:cxn ang="0">
                  <a:pos x="307" y="1789"/>
                </a:cxn>
                <a:cxn ang="0">
                  <a:pos x="336" y="1892"/>
                </a:cxn>
                <a:cxn ang="0">
                  <a:pos x="321" y="2022"/>
                </a:cxn>
                <a:cxn ang="0">
                  <a:pos x="308" y="2227"/>
                </a:cxn>
              </a:cxnLst>
              <a:rect l="0" t="0" r="r" b="b"/>
              <a:pathLst>
                <a:path w="836" h="2470">
                  <a:moveTo>
                    <a:pt x="326" y="2197"/>
                  </a:moveTo>
                  <a:cubicBezTo>
                    <a:pt x="322" y="2180"/>
                    <a:pt x="356" y="2180"/>
                    <a:pt x="341" y="2160"/>
                  </a:cubicBezTo>
                  <a:cubicBezTo>
                    <a:pt x="367" y="2145"/>
                    <a:pt x="342" y="2180"/>
                    <a:pt x="369" y="2171"/>
                  </a:cubicBezTo>
                  <a:cubicBezTo>
                    <a:pt x="361" y="2192"/>
                    <a:pt x="348" y="2196"/>
                    <a:pt x="326" y="2197"/>
                  </a:cubicBezTo>
                  <a:close/>
                  <a:moveTo>
                    <a:pt x="358" y="2091"/>
                  </a:moveTo>
                  <a:cubicBezTo>
                    <a:pt x="355" y="2066"/>
                    <a:pt x="373" y="2084"/>
                    <a:pt x="379" y="2066"/>
                  </a:cubicBezTo>
                  <a:cubicBezTo>
                    <a:pt x="365" y="2050"/>
                    <a:pt x="366" y="2063"/>
                    <a:pt x="350" y="2071"/>
                  </a:cubicBezTo>
                  <a:cubicBezTo>
                    <a:pt x="340" y="2039"/>
                    <a:pt x="390" y="2052"/>
                    <a:pt x="399" y="2058"/>
                  </a:cubicBezTo>
                  <a:cubicBezTo>
                    <a:pt x="405" y="2057"/>
                    <a:pt x="404" y="2053"/>
                    <a:pt x="402" y="2049"/>
                  </a:cubicBezTo>
                  <a:cubicBezTo>
                    <a:pt x="420" y="2043"/>
                    <a:pt x="398" y="2064"/>
                    <a:pt x="413" y="2075"/>
                  </a:cubicBezTo>
                  <a:cubicBezTo>
                    <a:pt x="399" y="2084"/>
                    <a:pt x="370" y="2106"/>
                    <a:pt x="402" y="2103"/>
                  </a:cubicBezTo>
                  <a:cubicBezTo>
                    <a:pt x="390" y="2136"/>
                    <a:pt x="358" y="2096"/>
                    <a:pt x="358" y="2091"/>
                  </a:cubicBezTo>
                  <a:close/>
                  <a:moveTo>
                    <a:pt x="682" y="2200"/>
                  </a:moveTo>
                  <a:cubicBezTo>
                    <a:pt x="684" y="2221"/>
                    <a:pt x="673" y="2236"/>
                    <a:pt x="657" y="2249"/>
                  </a:cubicBezTo>
                  <a:cubicBezTo>
                    <a:pt x="654" y="2237"/>
                    <a:pt x="646" y="2239"/>
                    <a:pt x="638" y="2242"/>
                  </a:cubicBezTo>
                  <a:cubicBezTo>
                    <a:pt x="639" y="2248"/>
                    <a:pt x="643" y="2247"/>
                    <a:pt x="647" y="2246"/>
                  </a:cubicBezTo>
                  <a:cubicBezTo>
                    <a:pt x="623" y="2266"/>
                    <a:pt x="635" y="2201"/>
                    <a:pt x="682" y="2200"/>
                  </a:cubicBezTo>
                  <a:close/>
                  <a:moveTo>
                    <a:pt x="381" y="1580"/>
                  </a:moveTo>
                  <a:cubicBezTo>
                    <a:pt x="401" y="1566"/>
                    <a:pt x="410" y="1579"/>
                    <a:pt x="430" y="1567"/>
                  </a:cubicBezTo>
                  <a:cubicBezTo>
                    <a:pt x="437" y="1590"/>
                    <a:pt x="387" y="1605"/>
                    <a:pt x="381" y="1580"/>
                  </a:cubicBezTo>
                  <a:close/>
                  <a:moveTo>
                    <a:pt x="260" y="1385"/>
                  </a:moveTo>
                  <a:cubicBezTo>
                    <a:pt x="228" y="1365"/>
                    <a:pt x="262" y="1358"/>
                    <a:pt x="291" y="1349"/>
                  </a:cubicBezTo>
                  <a:cubicBezTo>
                    <a:pt x="291" y="1365"/>
                    <a:pt x="259" y="1369"/>
                    <a:pt x="260" y="1385"/>
                  </a:cubicBezTo>
                  <a:close/>
                  <a:moveTo>
                    <a:pt x="434" y="1250"/>
                  </a:moveTo>
                  <a:cubicBezTo>
                    <a:pt x="452" y="1256"/>
                    <a:pt x="459" y="1257"/>
                    <a:pt x="476" y="1240"/>
                  </a:cubicBezTo>
                  <a:cubicBezTo>
                    <a:pt x="481" y="1267"/>
                    <a:pt x="417" y="1267"/>
                    <a:pt x="431" y="1297"/>
                  </a:cubicBezTo>
                  <a:cubicBezTo>
                    <a:pt x="403" y="1291"/>
                    <a:pt x="445" y="1267"/>
                    <a:pt x="434" y="1250"/>
                  </a:cubicBezTo>
                  <a:close/>
                  <a:moveTo>
                    <a:pt x="60" y="314"/>
                  </a:moveTo>
                  <a:cubicBezTo>
                    <a:pt x="49" y="320"/>
                    <a:pt x="43" y="312"/>
                    <a:pt x="31" y="319"/>
                  </a:cubicBezTo>
                  <a:cubicBezTo>
                    <a:pt x="22" y="302"/>
                    <a:pt x="22" y="289"/>
                    <a:pt x="40" y="284"/>
                  </a:cubicBezTo>
                  <a:cubicBezTo>
                    <a:pt x="37" y="292"/>
                    <a:pt x="39" y="302"/>
                    <a:pt x="45" y="313"/>
                  </a:cubicBezTo>
                  <a:cubicBezTo>
                    <a:pt x="50" y="302"/>
                    <a:pt x="55" y="302"/>
                    <a:pt x="60" y="314"/>
                  </a:cubicBezTo>
                  <a:close/>
                  <a:moveTo>
                    <a:pt x="332" y="446"/>
                  </a:moveTo>
                  <a:cubicBezTo>
                    <a:pt x="327" y="460"/>
                    <a:pt x="315" y="471"/>
                    <a:pt x="329" y="493"/>
                  </a:cubicBezTo>
                  <a:cubicBezTo>
                    <a:pt x="316" y="499"/>
                    <a:pt x="313" y="479"/>
                    <a:pt x="298" y="491"/>
                  </a:cubicBezTo>
                  <a:cubicBezTo>
                    <a:pt x="307" y="517"/>
                    <a:pt x="309" y="484"/>
                    <a:pt x="323" y="495"/>
                  </a:cubicBezTo>
                  <a:cubicBezTo>
                    <a:pt x="328" y="506"/>
                    <a:pt x="332" y="517"/>
                    <a:pt x="337" y="528"/>
                  </a:cubicBezTo>
                  <a:cubicBezTo>
                    <a:pt x="328" y="530"/>
                    <a:pt x="317" y="523"/>
                    <a:pt x="312" y="508"/>
                  </a:cubicBezTo>
                  <a:cubicBezTo>
                    <a:pt x="298" y="541"/>
                    <a:pt x="353" y="569"/>
                    <a:pt x="345" y="586"/>
                  </a:cubicBezTo>
                  <a:cubicBezTo>
                    <a:pt x="309" y="564"/>
                    <a:pt x="286" y="520"/>
                    <a:pt x="292" y="478"/>
                  </a:cubicBezTo>
                  <a:cubicBezTo>
                    <a:pt x="304" y="469"/>
                    <a:pt x="311" y="475"/>
                    <a:pt x="321" y="473"/>
                  </a:cubicBezTo>
                  <a:cubicBezTo>
                    <a:pt x="315" y="462"/>
                    <a:pt x="323" y="456"/>
                    <a:pt x="316" y="445"/>
                  </a:cubicBezTo>
                  <a:cubicBezTo>
                    <a:pt x="296" y="465"/>
                    <a:pt x="276" y="481"/>
                    <a:pt x="270" y="518"/>
                  </a:cubicBezTo>
                  <a:cubicBezTo>
                    <a:pt x="257" y="480"/>
                    <a:pt x="293" y="429"/>
                    <a:pt x="332" y="446"/>
                  </a:cubicBezTo>
                  <a:close/>
                  <a:moveTo>
                    <a:pt x="286" y="373"/>
                  </a:moveTo>
                  <a:cubicBezTo>
                    <a:pt x="274" y="372"/>
                    <a:pt x="229" y="374"/>
                    <a:pt x="271" y="356"/>
                  </a:cubicBezTo>
                  <a:cubicBezTo>
                    <a:pt x="261" y="344"/>
                    <a:pt x="239" y="367"/>
                    <a:pt x="249" y="342"/>
                  </a:cubicBezTo>
                  <a:cubicBezTo>
                    <a:pt x="227" y="346"/>
                    <a:pt x="235" y="361"/>
                    <a:pt x="213" y="365"/>
                  </a:cubicBezTo>
                  <a:cubicBezTo>
                    <a:pt x="210" y="350"/>
                    <a:pt x="267" y="312"/>
                    <a:pt x="278" y="337"/>
                  </a:cubicBezTo>
                  <a:cubicBezTo>
                    <a:pt x="294" y="330"/>
                    <a:pt x="270" y="315"/>
                    <a:pt x="263" y="321"/>
                  </a:cubicBezTo>
                  <a:cubicBezTo>
                    <a:pt x="267" y="302"/>
                    <a:pt x="307" y="310"/>
                    <a:pt x="314" y="330"/>
                  </a:cubicBezTo>
                  <a:cubicBezTo>
                    <a:pt x="287" y="325"/>
                    <a:pt x="307" y="338"/>
                    <a:pt x="315" y="352"/>
                  </a:cubicBezTo>
                  <a:cubicBezTo>
                    <a:pt x="302" y="358"/>
                    <a:pt x="300" y="338"/>
                    <a:pt x="284" y="350"/>
                  </a:cubicBezTo>
                  <a:cubicBezTo>
                    <a:pt x="300" y="351"/>
                    <a:pt x="309" y="368"/>
                    <a:pt x="324" y="372"/>
                  </a:cubicBezTo>
                  <a:cubicBezTo>
                    <a:pt x="325" y="392"/>
                    <a:pt x="303" y="363"/>
                    <a:pt x="292" y="370"/>
                  </a:cubicBezTo>
                  <a:cubicBezTo>
                    <a:pt x="309" y="382"/>
                    <a:pt x="326" y="394"/>
                    <a:pt x="340" y="411"/>
                  </a:cubicBezTo>
                  <a:cubicBezTo>
                    <a:pt x="332" y="409"/>
                    <a:pt x="323" y="410"/>
                    <a:pt x="311" y="416"/>
                  </a:cubicBezTo>
                  <a:cubicBezTo>
                    <a:pt x="316" y="403"/>
                    <a:pt x="307" y="394"/>
                    <a:pt x="294" y="392"/>
                  </a:cubicBezTo>
                  <a:cubicBezTo>
                    <a:pt x="286" y="397"/>
                    <a:pt x="296" y="412"/>
                    <a:pt x="298" y="420"/>
                  </a:cubicBezTo>
                  <a:cubicBezTo>
                    <a:pt x="287" y="425"/>
                    <a:pt x="276" y="429"/>
                    <a:pt x="265" y="434"/>
                  </a:cubicBezTo>
                  <a:cubicBezTo>
                    <a:pt x="271" y="422"/>
                    <a:pt x="286" y="411"/>
                    <a:pt x="268" y="387"/>
                  </a:cubicBezTo>
                  <a:cubicBezTo>
                    <a:pt x="217" y="452"/>
                    <a:pt x="217" y="402"/>
                    <a:pt x="286" y="373"/>
                  </a:cubicBezTo>
                  <a:close/>
                  <a:moveTo>
                    <a:pt x="260" y="276"/>
                  </a:moveTo>
                  <a:cubicBezTo>
                    <a:pt x="267" y="279"/>
                    <a:pt x="279" y="272"/>
                    <a:pt x="285" y="280"/>
                  </a:cubicBezTo>
                  <a:cubicBezTo>
                    <a:pt x="293" y="267"/>
                    <a:pt x="286" y="248"/>
                    <a:pt x="322" y="242"/>
                  </a:cubicBezTo>
                  <a:cubicBezTo>
                    <a:pt x="310" y="254"/>
                    <a:pt x="306" y="253"/>
                    <a:pt x="298" y="275"/>
                  </a:cubicBezTo>
                  <a:cubicBezTo>
                    <a:pt x="302" y="297"/>
                    <a:pt x="321" y="280"/>
                    <a:pt x="325" y="302"/>
                  </a:cubicBezTo>
                  <a:cubicBezTo>
                    <a:pt x="289" y="288"/>
                    <a:pt x="253" y="285"/>
                    <a:pt x="309" y="301"/>
                  </a:cubicBezTo>
                  <a:cubicBezTo>
                    <a:pt x="296" y="325"/>
                    <a:pt x="261" y="287"/>
                    <a:pt x="229" y="312"/>
                  </a:cubicBezTo>
                  <a:cubicBezTo>
                    <a:pt x="216" y="279"/>
                    <a:pt x="275" y="309"/>
                    <a:pt x="260" y="276"/>
                  </a:cubicBezTo>
                  <a:close/>
                  <a:moveTo>
                    <a:pt x="364" y="594"/>
                  </a:moveTo>
                  <a:cubicBezTo>
                    <a:pt x="349" y="575"/>
                    <a:pt x="365" y="569"/>
                    <a:pt x="363" y="556"/>
                  </a:cubicBezTo>
                  <a:cubicBezTo>
                    <a:pt x="380" y="554"/>
                    <a:pt x="386" y="593"/>
                    <a:pt x="364" y="594"/>
                  </a:cubicBezTo>
                  <a:close/>
                  <a:moveTo>
                    <a:pt x="359" y="654"/>
                  </a:moveTo>
                  <a:cubicBezTo>
                    <a:pt x="347" y="653"/>
                    <a:pt x="334" y="653"/>
                    <a:pt x="328" y="637"/>
                  </a:cubicBezTo>
                  <a:cubicBezTo>
                    <a:pt x="337" y="633"/>
                    <a:pt x="345" y="629"/>
                    <a:pt x="354" y="626"/>
                  </a:cubicBezTo>
                  <a:cubicBezTo>
                    <a:pt x="358" y="633"/>
                    <a:pt x="352" y="643"/>
                    <a:pt x="359" y="654"/>
                  </a:cubicBezTo>
                  <a:close/>
                  <a:moveTo>
                    <a:pt x="757" y="2305"/>
                  </a:moveTo>
                  <a:cubicBezTo>
                    <a:pt x="774" y="2290"/>
                    <a:pt x="776" y="2318"/>
                    <a:pt x="781" y="2325"/>
                  </a:cubicBezTo>
                  <a:cubicBezTo>
                    <a:pt x="775" y="2328"/>
                    <a:pt x="768" y="2331"/>
                    <a:pt x="762" y="2334"/>
                  </a:cubicBezTo>
                  <a:cubicBezTo>
                    <a:pt x="755" y="2327"/>
                    <a:pt x="759" y="2314"/>
                    <a:pt x="757" y="2305"/>
                  </a:cubicBezTo>
                  <a:close/>
                  <a:moveTo>
                    <a:pt x="769" y="1986"/>
                  </a:moveTo>
                  <a:cubicBezTo>
                    <a:pt x="774" y="2012"/>
                    <a:pt x="742" y="2008"/>
                    <a:pt x="729" y="2003"/>
                  </a:cubicBezTo>
                  <a:cubicBezTo>
                    <a:pt x="726" y="1972"/>
                    <a:pt x="751" y="1994"/>
                    <a:pt x="769" y="1986"/>
                  </a:cubicBezTo>
                  <a:close/>
                  <a:moveTo>
                    <a:pt x="720" y="1853"/>
                  </a:moveTo>
                  <a:cubicBezTo>
                    <a:pt x="706" y="1848"/>
                    <a:pt x="689" y="1850"/>
                    <a:pt x="672" y="1850"/>
                  </a:cubicBezTo>
                  <a:cubicBezTo>
                    <a:pt x="671" y="1840"/>
                    <a:pt x="719" y="1824"/>
                    <a:pt x="720" y="1853"/>
                  </a:cubicBezTo>
                  <a:close/>
                  <a:moveTo>
                    <a:pt x="767" y="1925"/>
                  </a:moveTo>
                  <a:cubicBezTo>
                    <a:pt x="769" y="1932"/>
                    <a:pt x="772" y="1939"/>
                    <a:pt x="775" y="1945"/>
                  </a:cubicBezTo>
                  <a:cubicBezTo>
                    <a:pt x="760" y="1955"/>
                    <a:pt x="756" y="1939"/>
                    <a:pt x="739" y="1953"/>
                  </a:cubicBezTo>
                  <a:cubicBezTo>
                    <a:pt x="741" y="1940"/>
                    <a:pt x="750" y="1932"/>
                    <a:pt x="767" y="1925"/>
                  </a:cubicBezTo>
                  <a:close/>
                  <a:moveTo>
                    <a:pt x="380" y="2251"/>
                  </a:moveTo>
                  <a:cubicBezTo>
                    <a:pt x="362" y="2253"/>
                    <a:pt x="350" y="2256"/>
                    <a:pt x="344" y="2274"/>
                  </a:cubicBezTo>
                  <a:cubicBezTo>
                    <a:pt x="371" y="2267"/>
                    <a:pt x="379" y="2299"/>
                    <a:pt x="383" y="2312"/>
                  </a:cubicBezTo>
                  <a:cubicBezTo>
                    <a:pt x="364" y="2313"/>
                    <a:pt x="352" y="2297"/>
                    <a:pt x="336" y="2293"/>
                  </a:cubicBezTo>
                  <a:cubicBezTo>
                    <a:pt x="337" y="2297"/>
                    <a:pt x="338" y="2301"/>
                    <a:pt x="332" y="2302"/>
                  </a:cubicBezTo>
                  <a:cubicBezTo>
                    <a:pt x="329" y="2304"/>
                    <a:pt x="325" y="2306"/>
                    <a:pt x="329" y="2312"/>
                  </a:cubicBezTo>
                  <a:cubicBezTo>
                    <a:pt x="339" y="2308"/>
                    <a:pt x="341" y="2325"/>
                    <a:pt x="346" y="2335"/>
                  </a:cubicBezTo>
                  <a:cubicBezTo>
                    <a:pt x="358" y="2340"/>
                    <a:pt x="379" y="2324"/>
                    <a:pt x="387" y="2341"/>
                  </a:cubicBezTo>
                  <a:cubicBezTo>
                    <a:pt x="374" y="2356"/>
                    <a:pt x="352" y="2333"/>
                    <a:pt x="354" y="2354"/>
                  </a:cubicBezTo>
                  <a:cubicBezTo>
                    <a:pt x="371" y="2357"/>
                    <a:pt x="392" y="2351"/>
                    <a:pt x="401" y="2373"/>
                  </a:cubicBezTo>
                  <a:cubicBezTo>
                    <a:pt x="386" y="2382"/>
                    <a:pt x="398" y="2401"/>
                    <a:pt x="377" y="2407"/>
                  </a:cubicBezTo>
                  <a:cubicBezTo>
                    <a:pt x="385" y="2421"/>
                    <a:pt x="397" y="2427"/>
                    <a:pt x="402" y="2450"/>
                  </a:cubicBezTo>
                  <a:cubicBezTo>
                    <a:pt x="421" y="2441"/>
                    <a:pt x="452" y="2470"/>
                    <a:pt x="460" y="2440"/>
                  </a:cubicBezTo>
                  <a:cubicBezTo>
                    <a:pt x="441" y="2437"/>
                    <a:pt x="463" y="2417"/>
                    <a:pt x="474" y="2419"/>
                  </a:cubicBezTo>
                  <a:cubicBezTo>
                    <a:pt x="466" y="2403"/>
                    <a:pt x="466" y="2391"/>
                    <a:pt x="473" y="2381"/>
                  </a:cubicBezTo>
                  <a:cubicBezTo>
                    <a:pt x="481" y="2389"/>
                    <a:pt x="491" y="2392"/>
                    <a:pt x="502" y="2392"/>
                  </a:cubicBezTo>
                  <a:cubicBezTo>
                    <a:pt x="488" y="2370"/>
                    <a:pt x="491" y="2357"/>
                    <a:pt x="505" y="2345"/>
                  </a:cubicBezTo>
                  <a:cubicBezTo>
                    <a:pt x="512" y="2362"/>
                    <a:pt x="520" y="2379"/>
                    <a:pt x="527" y="2397"/>
                  </a:cubicBezTo>
                  <a:cubicBezTo>
                    <a:pt x="541" y="2385"/>
                    <a:pt x="564" y="2405"/>
                    <a:pt x="575" y="2384"/>
                  </a:cubicBezTo>
                  <a:cubicBezTo>
                    <a:pt x="539" y="2385"/>
                    <a:pt x="577" y="2344"/>
                    <a:pt x="544" y="2328"/>
                  </a:cubicBezTo>
                  <a:cubicBezTo>
                    <a:pt x="571" y="2315"/>
                    <a:pt x="581" y="2341"/>
                    <a:pt x="602" y="2342"/>
                  </a:cubicBezTo>
                  <a:cubicBezTo>
                    <a:pt x="611" y="2301"/>
                    <a:pt x="645" y="2292"/>
                    <a:pt x="661" y="2286"/>
                  </a:cubicBezTo>
                  <a:cubicBezTo>
                    <a:pt x="664" y="2292"/>
                    <a:pt x="667" y="2299"/>
                    <a:pt x="670" y="2305"/>
                  </a:cubicBezTo>
                  <a:cubicBezTo>
                    <a:pt x="658" y="2302"/>
                    <a:pt x="644" y="2328"/>
                    <a:pt x="663" y="2324"/>
                  </a:cubicBezTo>
                  <a:cubicBezTo>
                    <a:pt x="656" y="2310"/>
                    <a:pt x="686" y="2311"/>
                    <a:pt x="694" y="2303"/>
                  </a:cubicBezTo>
                  <a:cubicBezTo>
                    <a:pt x="701" y="2295"/>
                    <a:pt x="685" y="2277"/>
                    <a:pt x="696" y="2271"/>
                  </a:cubicBezTo>
                  <a:cubicBezTo>
                    <a:pt x="741" y="2267"/>
                    <a:pt x="708" y="2291"/>
                    <a:pt x="739" y="2322"/>
                  </a:cubicBezTo>
                  <a:cubicBezTo>
                    <a:pt x="727" y="2327"/>
                    <a:pt x="719" y="2333"/>
                    <a:pt x="713" y="2341"/>
                  </a:cubicBezTo>
                  <a:cubicBezTo>
                    <a:pt x="717" y="2350"/>
                    <a:pt x="721" y="2358"/>
                    <a:pt x="724" y="2367"/>
                  </a:cubicBezTo>
                  <a:cubicBezTo>
                    <a:pt x="755" y="2350"/>
                    <a:pt x="753" y="2344"/>
                    <a:pt x="782" y="2351"/>
                  </a:cubicBezTo>
                  <a:cubicBezTo>
                    <a:pt x="777" y="2354"/>
                    <a:pt x="770" y="2356"/>
                    <a:pt x="772" y="2362"/>
                  </a:cubicBezTo>
                  <a:cubicBezTo>
                    <a:pt x="789" y="2352"/>
                    <a:pt x="789" y="2384"/>
                    <a:pt x="804" y="2380"/>
                  </a:cubicBezTo>
                  <a:cubicBezTo>
                    <a:pt x="810" y="2340"/>
                    <a:pt x="799" y="2324"/>
                    <a:pt x="801" y="2281"/>
                  </a:cubicBezTo>
                  <a:cubicBezTo>
                    <a:pt x="791" y="2270"/>
                    <a:pt x="765" y="2298"/>
                    <a:pt x="756" y="2284"/>
                  </a:cubicBezTo>
                  <a:cubicBezTo>
                    <a:pt x="755" y="2279"/>
                    <a:pt x="751" y="2271"/>
                    <a:pt x="757" y="2269"/>
                  </a:cubicBezTo>
                  <a:cubicBezTo>
                    <a:pt x="787" y="2281"/>
                    <a:pt x="779" y="2250"/>
                    <a:pt x="782" y="2235"/>
                  </a:cubicBezTo>
                  <a:cubicBezTo>
                    <a:pt x="796" y="2257"/>
                    <a:pt x="823" y="2229"/>
                    <a:pt x="818" y="2212"/>
                  </a:cubicBezTo>
                  <a:cubicBezTo>
                    <a:pt x="788" y="2223"/>
                    <a:pt x="748" y="2228"/>
                    <a:pt x="716" y="2209"/>
                  </a:cubicBezTo>
                  <a:cubicBezTo>
                    <a:pt x="723" y="2206"/>
                    <a:pt x="722" y="2200"/>
                    <a:pt x="727" y="2197"/>
                  </a:cubicBezTo>
                  <a:cubicBezTo>
                    <a:pt x="764" y="2210"/>
                    <a:pt x="756" y="2179"/>
                    <a:pt x="792" y="2169"/>
                  </a:cubicBezTo>
                  <a:cubicBezTo>
                    <a:pt x="798" y="2180"/>
                    <a:pt x="799" y="2204"/>
                    <a:pt x="816" y="2189"/>
                  </a:cubicBezTo>
                  <a:cubicBezTo>
                    <a:pt x="811" y="2158"/>
                    <a:pt x="785" y="2177"/>
                    <a:pt x="777" y="2152"/>
                  </a:cubicBezTo>
                  <a:cubicBezTo>
                    <a:pt x="757" y="2155"/>
                    <a:pt x="764" y="2169"/>
                    <a:pt x="747" y="2173"/>
                  </a:cubicBezTo>
                  <a:cubicBezTo>
                    <a:pt x="761" y="2139"/>
                    <a:pt x="692" y="2146"/>
                    <a:pt x="707" y="2113"/>
                  </a:cubicBezTo>
                  <a:cubicBezTo>
                    <a:pt x="718" y="2112"/>
                    <a:pt x="727" y="2115"/>
                    <a:pt x="738" y="2115"/>
                  </a:cubicBezTo>
                  <a:cubicBezTo>
                    <a:pt x="730" y="2100"/>
                    <a:pt x="729" y="2089"/>
                    <a:pt x="731" y="2079"/>
                  </a:cubicBezTo>
                  <a:cubicBezTo>
                    <a:pt x="717" y="2086"/>
                    <a:pt x="708" y="2083"/>
                    <a:pt x="703" y="2068"/>
                  </a:cubicBezTo>
                  <a:cubicBezTo>
                    <a:pt x="736" y="2061"/>
                    <a:pt x="687" y="2055"/>
                    <a:pt x="708" y="2043"/>
                  </a:cubicBezTo>
                  <a:cubicBezTo>
                    <a:pt x="728" y="2042"/>
                    <a:pt x="749" y="2082"/>
                    <a:pt x="746" y="2096"/>
                  </a:cubicBezTo>
                  <a:cubicBezTo>
                    <a:pt x="775" y="2082"/>
                    <a:pt x="804" y="2138"/>
                    <a:pt x="821" y="2110"/>
                  </a:cubicBezTo>
                  <a:cubicBezTo>
                    <a:pt x="807" y="2106"/>
                    <a:pt x="792" y="2103"/>
                    <a:pt x="781" y="2089"/>
                  </a:cubicBezTo>
                  <a:cubicBezTo>
                    <a:pt x="800" y="2063"/>
                    <a:pt x="809" y="2087"/>
                    <a:pt x="836" y="2073"/>
                  </a:cubicBezTo>
                  <a:cubicBezTo>
                    <a:pt x="831" y="2064"/>
                    <a:pt x="828" y="2048"/>
                    <a:pt x="819" y="2050"/>
                  </a:cubicBezTo>
                  <a:cubicBezTo>
                    <a:pt x="799" y="2069"/>
                    <a:pt x="773" y="2064"/>
                    <a:pt x="748" y="2064"/>
                  </a:cubicBezTo>
                  <a:cubicBezTo>
                    <a:pt x="746" y="2057"/>
                    <a:pt x="751" y="2051"/>
                    <a:pt x="755" y="2046"/>
                  </a:cubicBezTo>
                  <a:cubicBezTo>
                    <a:pt x="773" y="2026"/>
                    <a:pt x="795" y="2062"/>
                    <a:pt x="797" y="2036"/>
                  </a:cubicBezTo>
                  <a:cubicBezTo>
                    <a:pt x="786" y="2033"/>
                    <a:pt x="773" y="2033"/>
                    <a:pt x="763" y="2027"/>
                  </a:cubicBezTo>
                  <a:cubicBezTo>
                    <a:pt x="786" y="2007"/>
                    <a:pt x="814" y="2043"/>
                    <a:pt x="821" y="2018"/>
                  </a:cubicBezTo>
                  <a:cubicBezTo>
                    <a:pt x="800" y="2020"/>
                    <a:pt x="834" y="1995"/>
                    <a:pt x="810" y="1992"/>
                  </a:cubicBezTo>
                  <a:cubicBezTo>
                    <a:pt x="796" y="1995"/>
                    <a:pt x="800" y="2006"/>
                    <a:pt x="796" y="2013"/>
                  </a:cubicBezTo>
                  <a:cubicBezTo>
                    <a:pt x="797" y="1990"/>
                    <a:pt x="781" y="1994"/>
                    <a:pt x="785" y="1971"/>
                  </a:cubicBezTo>
                  <a:cubicBezTo>
                    <a:pt x="773" y="1963"/>
                    <a:pt x="744" y="1993"/>
                    <a:pt x="742" y="1959"/>
                  </a:cubicBezTo>
                  <a:cubicBezTo>
                    <a:pt x="768" y="1957"/>
                    <a:pt x="819" y="1963"/>
                    <a:pt x="835" y="1943"/>
                  </a:cubicBezTo>
                  <a:cubicBezTo>
                    <a:pt x="815" y="1942"/>
                    <a:pt x="791" y="1953"/>
                    <a:pt x="786" y="1917"/>
                  </a:cubicBezTo>
                  <a:cubicBezTo>
                    <a:pt x="797" y="1911"/>
                    <a:pt x="836" y="1888"/>
                    <a:pt x="819" y="1888"/>
                  </a:cubicBezTo>
                  <a:cubicBezTo>
                    <a:pt x="801" y="1897"/>
                    <a:pt x="784" y="1904"/>
                    <a:pt x="778" y="1882"/>
                  </a:cubicBezTo>
                  <a:cubicBezTo>
                    <a:pt x="787" y="1880"/>
                    <a:pt x="798" y="1887"/>
                    <a:pt x="798" y="1874"/>
                  </a:cubicBezTo>
                  <a:cubicBezTo>
                    <a:pt x="790" y="1866"/>
                    <a:pt x="772" y="1883"/>
                    <a:pt x="766" y="1872"/>
                  </a:cubicBezTo>
                  <a:cubicBezTo>
                    <a:pt x="775" y="1855"/>
                    <a:pt x="775" y="1869"/>
                    <a:pt x="792" y="1861"/>
                  </a:cubicBezTo>
                  <a:cubicBezTo>
                    <a:pt x="763" y="1849"/>
                    <a:pt x="721" y="1823"/>
                    <a:pt x="739" y="1806"/>
                  </a:cubicBezTo>
                  <a:cubicBezTo>
                    <a:pt x="716" y="1821"/>
                    <a:pt x="705" y="1808"/>
                    <a:pt x="699" y="1785"/>
                  </a:cubicBezTo>
                  <a:cubicBezTo>
                    <a:pt x="728" y="1782"/>
                    <a:pt x="724" y="1747"/>
                    <a:pt x="701" y="1753"/>
                  </a:cubicBezTo>
                  <a:cubicBezTo>
                    <a:pt x="719" y="1767"/>
                    <a:pt x="680" y="1783"/>
                    <a:pt x="677" y="1771"/>
                  </a:cubicBezTo>
                  <a:cubicBezTo>
                    <a:pt x="676" y="1760"/>
                    <a:pt x="681" y="1756"/>
                    <a:pt x="669" y="1751"/>
                  </a:cubicBezTo>
                  <a:cubicBezTo>
                    <a:pt x="694" y="1747"/>
                    <a:pt x="687" y="1732"/>
                    <a:pt x="674" y="1726"/>
                  </a:cubicBezTo>
                  <a:cubicBezTo>
                    <a:pt x="702" y="1725"/>
                    <a:pt x="679" y="1703"/>
                    <a:pt x="701" y="1699"/>
                  </a:cubicBezTo>
                  <a:cubicBezTo>
                    <a:pt x="699" y="1718"/>
                    <a:pt x="682" y="1737"/>
                    <a:pt x="711" y="1741"/>
                  </a:cubicBezTo>
                  <a:cubicBezTo>
                    <a:pt x="712" y="1718"/>
                    <a:pt x="753" y="1742"/>
                    <a:pt x="735" y="1708"/>
                  </a:cubicBezTo>
                  <a:cubicBezTo>
                    <a:pt x="731" y="1691"/>
                    <a:pt x="707" y="1724"/>
                    <a:pt x="707" y="1696"/>
                  </a:cubicBezTo>
                  <a:cubicBezTo>
                    <a:pt x="731" y="1695"/>
                    <a:pt x="726" y="1692"/>
                    <a:pt x="737" y="1676"/>
                  </a:cubicBezTo>
                  <a:cubicBezTo>
                    <a:pt x="743" y="1698"/>
                    <a:pt x="760" y="1691"/>
                    <a:pt x="778" y="1682"/>
                  </a:cubicBezTo>
                  <a:cubicBezTo>
                    <a:pt x="778" y="1653"/>
                    <a:pt x="755" y="1646"/>
                    <a:pt x="775" y="1637"/>
                  </a:cubicBezTo>
                  <a:cubicBezTo>
                    <a:pt x="769" y="1638"/>
                    <a:pt x="765" y="1635"/>
                    <a:pt x="763" y="1627"/>
                  </a:cubicBezTo>
                  <a:cubicBezTo>
                    <a:pt x="712" y="1638"/>
                    <a:pt x="680" y="1660"/>
                    <a:pt x="647" y="1645"/>
                  </a:cubicBezTo>
                  <a:cubicBezTo>
                    <a:pt x="650" y="1633"/>
                    <a:pt x="643" y="1618"/>
                    <a:pt x="656" y="1610"/>
                  </a:cubicBezTo>
                  <a:cubicBezTo>
                    <a:pt x="659" y="1615"/>
                    <a:pt x="664" y="1616"/>
                    <a:pt x="671" y="1611"/>
                  </a:cubicBezTo>
                  <a:cubicBezTo>
                    <a:pt x="652" y="1589"/>
                    <a:pt x="604" y="1612"/>
                    <a:pt x="645" y="1623"/>
                  </a:cubicBezTo>
                  <a:cubicBezTo>
                    <a:pt x="618" y="1630"/>
                    <a:pt x="617" y="1651"/>
                    <a:pt x="597" y="1635"/>
                  </a:cubicBezTo>
                  <a:cubicBezTo>
                    <a:pt x="609" y="1622"/>
                    <a:pt x="574" y="1590"/>
                    <a:pt x="573" y="1615"/>
                  </a:cubicBezTo>
                  <a:cubicBezTo>
                    <a:pt x="579" y="1612"/>
                    <a:pt x="586" y="1623"/>
                    <a:pt x="578" y="1628"/>
                  </a:cubicBezTo>
                  <a:cubicBezTo>
                    <a:pt x="523" y="1621"/>
                    <a:pt x="477" y="1630"/>
                    <a:pt x="423" y="1624"/>
                  </a:cubicBezTo>
                  <a:cubicBezTo>
                    <a:pt x="424" y="1596"/>
                    <a:pt x="470" y="1540"/>
                    <a:pt x="503" y="1559"/>
                  </a:cubicBezTo>
                  <a:cubicBezTo>
                    <a:pt x="495" y="1567"/>
                    <a:pt x="466" y="1566"/>
                    <a:pt x="473" y="1580"/>
                  </a:cubicBezTo>
                  <a:cubicBezTo>
                    <a:pt x="497" y="1567"/>
                    <a:pt x="505" y="1591"/>
                    <a:pt x="523" y="1589"/>
                  </a:cubicBezTo>
                  <a:cubicBezTo>
                    <a:pt x="524" y="1567"/>
                    <a:pt x="543" y="1578"/>
                    <a:pt x="563" y="1573"/>
                  </a:cubicBezTo>
                  <a:cubicBezTo>
                    <a:pt x="569" y="1593"/>
                    <a:pt x="532" y="1596"/>
                    <a:pt x="535" y="1615"/>
                  </a:cubicBezTo>
                  <a:cubicBezTo>
                    <a:pt x="554" y="1594"/>
                    <a:pt x="548" y="1612"/>
                    <a:pt x="566" y="1617"/>
                  </a:cubicBezTo>
                  <a:cubicBezTo>
                    <a:pt x="570" y="1568"/>
                    <a:pt x="641" y="1617"/>
                    <a:pt x="665" y="1560"/>
                  </a:cubicBezTo>
                  <a:cubicBezTo>
                    <a:pt x="662" y="1582"/>
                    <a:pt x="685" y="1593"/>
                    <a:pt x="674" y="1618"/>
                  </a:cubicBezTo>
                  <a:cubicBezTo>
                    <a:pt x="711" y="1599"/>
                    <a:pt x="721" y="1601"/>
                    <a:pt x="771" y="1592"/>
                  </a:cubicBezTo>
                  <a:cubicBezTo>
                    <a:pt x="765" y="1565"/>
                    <a:pt x="769" y="1563"/>
                    <a:pt x="745" y="1549"/>
                  </a:cubicBezTo>
                  <a:cubicBezTo>
                    <a:pt x="753" y="1545"/>
                    <a:pt x="764" y="1543"/>
                    <a:pt x="762" y="1535"/>
                  </a:cubicBezTo>
                  <a:cubicBezTo>
                    <a:pt x="732" y="1538"/>
                    <a:pt x="781" y="1504"/>
                    <a:pt x="751" y="1508"/>
                  </a:cubicBezTo>
                  <a:cubicBezTo>
                    <a:pt x="753" y="1524"/>
                    <a:pt x="712" y="1535"/>
                    <a:pt x="709" y="1518"/>
                  </a:cubicBezTo>
                  <a:cubicBezTo>
                    <a:pt x="723" y="1524"/>
                    <a:pt x="759" y="1484"/>
                    <a:pt x="784" y="1495"/>
                  </a:cubicBezTo>
                  <a:cubicBezTo>
                    <a:pt x="781" y="1471"/>
                    <a:pt x="758" y="1495"/>
                    <a:pt x="753" y="1477"/>
                  </a:cubicBezTo>
                  <a:cubicBezTo>
                    <a:pt x="761" y="1470"/>
                    <a:pt x="761" y="1464"/>
                    <a:pt x="773" y="1468"/>
                  </a:cubicBezTo>
                  <a:cubicBezTo>
                    <a:pt x="765" y="1441"/>
                    <a:pt x="745" y="1449"/>
                    <a:pt x="734" y="1431"/>
                  </a:cubicBezTo>
                  <a:cubicBezTo>
                    <a:pt x="743" y="1420"/>
                    <a:pt x="764" y="1441"/>
                    <a:pt x="760" y="1420"/>
                  </a:cubicBezTo>
                  <a:cubicBezTo>
                    <a:pt x="737" y="1429"/>
                    <a:pt x="754" y="1411"/>
                    <a:pt x="736" y="1399"/>
                  </a:cubicBezTo>
                  <a:cubicBezTo>
                    <a:pt x="744" y="1393"/>
                    <a:pt x="743" y="1387"/>
                    <a:pt x="755" y="1391"/>
                  </a:cubicBezTo>
                  <a:cubicBezTo>
                    <a:pt x="754" y="1367"/>
                    <a:pt x="732" y="1395"/>
                    <a:pt x="731" y="1370"/>
                  </a:cubicBezTo>
                  <a:cubicBezTo>
                    <a:pt x="734" y="1343"/>
                    <a:pt x="733" y="1322"/>
                    <a:pt x="754" y="1315"/>
                  </a:cubicBezTo>
                  <a:cubicBezTo>
                    <a:pt x="729" y="1318"/>
                    <a:pt x="739" y="1304"/>
                    <a:pt x="740" y="1290"/>
                  </a:cubicBezTo>
                  <a:cubicBezTo>
                    <a:pt x="725" y="1277"/>
                    <a:pt x="718" y="1315"/>
                    <a:pt x="701" y="1298"/>
                  </a:cubicBezTo>
                  <a:cubicBezTo>
                    <a:pt x="700" y="1294"/>
                    <a:pt x="695" y="1283"/>
                    <a:pt x="695" y="1283"/>
                  </a:cubicBezTo>
                  <a:cubicBezTo>
                    <a:pt x="719" y="1273"/>
                    <a:pt x="723" y="1271"/>
                    <a:pt x="733" y="1267"/>
                  </a:cubicBezTo>
                  <a:cubicBezTo>
                    <a:pt x="734" y="1257"/>
                    <a:pt x="736" y="1230"/>
                    <a:pt x="720" y="1235"/>
                  </a:cubicBezTo>
                  <a:cubicBezTo>
                    <a:pt x="724" y="1246"/>
                    <a:pt x="731" y="1258"/>
                    <a:pt x="716" y="1261"/>
                  </a:cubicBezTo>
                  <a:cubicBezTo>
                    <a:pt x="720" y="1242"/>
                    <a:pt x="699" y="1226"/>
                    <a:pt x="706" y="1219"/>
                  </a:cubicBezTo>
                  <a:cubicBezTo>
                    <a:pt x="714" y="1217"/>
                    <a:pt x="725" y="1225"/>
                    <a:pt x="725" y="1211"/>
                  </a:cubicBezTo>
                  <a:cubicBezTo>
                    <a:pt x="709" y="1176"/>
                    <a:pt x="703" y="1200"/>
                    <a:pt x="679" y="1192"/>
                  </a:cubicBezTo>
                  <a:cubicBezTo>
                    <a:pt x="679" y="1176"/>
                    <a:pt x="710" y="1172"/>
                    <a:pt x="700" y="1152"/>
                  </a:cubicBezTo>
                  <a:cubicBezTo>
                    <a:pt x="693" y="1143"/>
                    <a:pt x="678" y="1156"/>
                    <a:pt x="676" y="1132"/>
                  </a:cubicBezTo>
                  <a:cubicBezTo>
                    <a:pt x="683" y="1129"/>
                    <a:pt x="682" y="1123"/>
                    <a:pt x="687" y="1120"/>
                  </a:cubicBezTo>
                  <a:cubicBezTo>
                    <a:pt x="690" y="1124"/>
                    <a:pt x="692" y="1132"/>
                    <a:pt x="699" y="1130"/>
                  </a:cubicBezTo>
                  <a:cubicBezTo>
                    <a:pt x="699" y="1112"/>
                    <a:pt x="712" y="1099"/>
                    <a:pt x="699" y="1076"/>
                  </a:cubicBezTo>
                  <a:cubicBezTo>
                    <a:pt x="682" y="1082"/>
                    <a:pt x="671" y="1080"/>
                    <a:pt x="663" y="1064"/>
                  </a:cubicBezTo>
                  <a:cubicBezTo>
                    <a:pt x="697" y="1044"/>
                    <a:pt x="663" y="1058"/>
                    <a:pt x="657" y="1032"/>
                  </a:cubicBezTo>
                  <a:cubicBezTo>
                    <a:pt x="666" y="1028"/>
                    <a:pt x="675" y="1024"/>
                    <a:pt x="683" y="1021"/>
                  </a:cubicBezTo>
                  <a:cubicBezTo>
                    <a:pt x="674" y="987"/>
                    <a:pt x="637" y="996"/>
                    <a:pt x="653" y="968"/>
                  </a:cubicBezTo>
                  <a:cubicBezTo>
                    <a:pt x="667" y="960"/>
                    <a:pt x="668" y="982"/>
                    <a:pt x="680" y="978"/>
                  </a:cubicBezTo>
                  <a:cubicBezTo>
                    <a:pt x="668" y="958"/>
                    <a:pt x="672" y="945"/>
                    <a:pt x="667" y="928"/>
                  </a:cubicBezTo>
                  <a:cubicBezTo>
                    <a:pt x="653" y="941"/>
                    <a:pt x="636" y="951"/>
                    <a:pt x="626" y="922"/>
                  </a:cubicBezTo>
                  <a:cubicBezTo>
                    <a:pt x="604" y="926"/>
                    <a:pt x="628" y="948"/>
                    <a:pt x="599" y="949"/>
                  </a:cubicBezTo>
                  <a:cubicBezTo>
                    <a:pt x="594" y="931"/>
                    <a:pt x="610" y="921"/>
                    <a:pt x="602" y="901"/>
                  </a:cubicBezTo>
                  <a:cubicBezTo>
                    <a:pt x="575" y="915"/>
                    <a:pt x="562" y="892"/>
                    <a:pt x="542" y="888"/>
                  </a:cubicBezTo>
                  <a:cubicBezTo>
                    <a:pt x="557" y="878"/>
                    <a:pt x="559" y="862"/>
                    <a:pt x="564" y="848"/>
                  </a:cubicBezTo>
                  <a:cubicBezTo>
                    <a:pt x="572" y="861"/>
                    <a:pt x="612" y="862"/>
                    <a:pt x="611" y="851"/>
                  </a:cubicBezTo>
                  <a:cubicBezTo>
                    <a:pt x="586" y="842"/>
                    <a:pt x="640" y="820"/>
                    <a:pt x="651" y="834"/>
                  </a:cubicBezTo>
                  <a:cubicBezTo>
                    <a:pt x="679" y="760"/>
                    <a:pt x="657" y="640"/>
                    <a:pt x="636" y="563"/>
                  </a:cubicBezTo>
                  <a:cubicBezTo>
                    <a:pt x="643" y="559"/>
                    <a:pt x="655" y="557"/>
                    <a:pt x="653" y="548"/>
                  </a:cubicBezTo>
                  <a:cubicBezTo>
                    <a:pt x="627" y="550"/>
                    <a:pt x="641" y="505"/>
                    <a:pt x="655" y="501"/>
                  </a:cubicBezTo>
                  <a:cubicBezTo>
                    <a:pt x="643" y="504"/>
                    <a:pt x="636" y="496"/>
                    <a:pt x="632" y="480"/>
                  </a:cubicBezTo>
                  <a:cubicBezTo>
                    <a:pt x="644" y="485"/>
                    <a:pt x="660" y="479"/>
                    <a:pt x="655" y="463"/>
                  </a:cubicBezTo>
                  <a:cubicBezTo>
                    <a:pt x="649" y="463"/>
                    <a:pt x="642" y="468"/>
                    <a:pt x="639" y="462"/>
                  </a:cubicBezTo>
                  <a:cubicBezTo>
                    <a:pt x="654" y="380"/>
                    <a:pt x="634" y="322"/>
                    <a:pt x="602" y="246"/>
                  </a:cubicBezTo>
                  <a:cubicBezTo>
                    <a:pt x="587" y="196"/>
                    <a:pt x="551" y="14"/>
                    <a:pt x="446" y="43"/>
                  </a:cubicBezTo>
                  <a:cubicBezTo>
                    <a:pt x="456" y="42"/>
                    <a:pt x="463" y="46"/>
                    <a:pt x="468" y="57"/>
                  </a:cubicBezTo>
                  <a:cubicBezTo>
                    <a:pt x="450" y="70"/>
                    <a:pt x="444" y="54"/>
                    <a:pt x="426" y="67"/>
                  </a:cubicBezTo>
                  <a:cubicBezTo>
                    <a:pt x="424" y="87"/>
                    <a:pt x="460" y="76"/>
                    <a:pt x="443" y="90"/>
                  </a:cubicBezTo>
                  <a:cubicBezTo>
                    <a:pt x="429" y="85"/>
                    <a:pt x="420" y="68"/>
                    <a:pt x="403" y="69"/>
                  </a:cubicBezTo>
                  <a:cubicBezTo>
                    <a:pt x="409" y="91"/>
                    <a:pt x="450" y="94"/>
                    <a:pt x="438" y="115"/>
                  </a:cubicBezTo>
                  <a:cubicBezTo>
                    <a:pt x="421" y="95"/>
                    <a:pt x="403" y="79"/>
                    <a:pt x="385" y="61"/>
                  </a:cubicBezTo>
                  <a:cubicBezTo>
                    <a:pt x="364" y="80"/>
                    <a:pt x="311" y="74"/>
                    <a:pt x="304" y="126"/>
                  </a:cubicBezTo>
                  <a:cubicBezTo>
                    <a:pt x="285" y="107"/>
                    <a:pt x="261" y="98"/>
                    <a:pt x="240" y="84"/>
                  </a:cubicBezTo>
                  <a:cubicBezTo>
                    <a:pt x="248" y="81"/>
                    <a:pt x="260" y="89"/>
                    <a:pt x="260" y="75"/>
                  </a:cubicBezTo>
                  <a:cubicBezTo>
                    <a:pt x="251" y="76"/>
                    <a:pt x="242" y="75"/>
                    <a:pt x="235" y="71"/>
                  </a:cubicBezTo>
                  <a:cubicBezTo>
                    <a:pt x="244" y="59"/>
                    <a:pt x="265" y="81"/>
                    <a:pt x="261" y="60"/>
                  </a:cubicBezTo>
                  <a:cubicBezTo>
                    <a:pt x="252" y="60"/>
                    <a:pt x="243" y="59"/>
                    <a:pt x="236" y="55"/>
                  </a:cubicBezTo>
                  <a:cubicBezTo>
                    <a:pt x="273" y="48"/>
                    <a:pt x="264" y="23"/>
                    <a:pt x="277" y="7"/>
                  </a:cubicBezTo>
                  <a:cubicBezTo>
                    <a:pt x="253" y="26"/>
                    <a:pt x="238" y="24"/>
                    <a:pt x="220" y="0"/>
                  </a:cubicBezTo>
                  <a:cubicBezTo>
                    <a:pt x="158" y="8"/>
                    <a:pt x="127" y="49"/>
                    <a:pt x="88" y="71"/>
                  </a:cubicBezTo>
                  <a:cubicBezTo>
                    <a:pt x="101" y="108"/>
                    <a:pt x="60" y="125"/>
                    <a:pt x="45" y="151"/>
                  </a:cubicBezTo>
                  <a:cubicBezTo>
                    <a:pt x="70" y="167"/>
                    <a:pt x="51" y="188"/>
                    <a:pt x="27" y="182"/>
                  </a:cubicBezTo>
                  <a:cubicBezTo>
                    <a:pt x="29" y="198"/>
                    <a:pt x="22" y="223"/>
                    <a:pt x="40" y="230"/>
                  </a:cubicBezTo>
                  <a:cubicBezTo>
                    <a:pt x="8" y="217"/>
                    <a:pt x="24" y="256"/>
                    <a:pt x="22" y="261"/>
                  </a:cubicBezTo>
                  <a:cubicBezTo>
                    <a:pt x="21" y="265"/>
                    <a:pt x="7" y="257"/>
                    <a:pt x="6" y="260"/>
                  </a:cubicBezTo>
                  <a:cubicBezTo>
                    <a:pt x="0" y="287"/>
                    <a:pt x="24" y="307"/>
                    <a:pt x="15" y="333"/>
                  </a:cubicBezTo>
                  <a:cubicBezTo>
                    <a:pt x="27" y="343"/>
                    <a:pt x="41" y="349"/>
                    <a:pt x="51" y="364"/>
                  </a:cubicBezTo>
                  <a:cubicBezTo>
                    <a:pt x="22" y="381"/>
                    <a:pt x="61" y="428"/>
                    <a:pt x="16" y="410"/>
                  </a:cubicBezTo>
                  <a:cubicBezTo>
                    <a:pt x="55" y="456"/>
                    <a:pt x="18" y="560"/>
                    <a:pt x="74" y="547"/>
                  </a:cubicBezTo>
                  <a:cubicBezTo>
                    <a:pt x="57" y="568"/>
                    <a:pt x="87" y="579"/>
                    <a:pt x="77" y="608"/>
                  </a:cubicBezTo>
                  <a:cubicBezTo>
                    <a:pt x="89" y="605"/>
                    <a:pt x="89" y="591"/>
                    <a:pt x="96" y="599"/>
                  </a:cubicBezTo>
                  <a:cubicBezTo>
                    <a:pt x="89" y="607"/>
                    <a:pt x="85" y="616"/>
                    <a:pt x="85" y="627"/>
                  </a:cubicBezTo>
                  <a:cubicBezTo>
                    <a:pt x="102" y="626"/>
                    <a:pt x="93" y="588"/>
                    <a:pt x="115" y="607"/>
                  </a:cubicBezTo>
                  <a:cubicBezTo>
                    <a:pt x="80" y="626"/>
                    <a:pt x="119" y="622"/>
                    <a:pt x="125" y="649"/>
                  </a:cubicBezTo>
                  <a:cubicBezTo>
                    <a:pt x="114" y="654"/>
                    <a:pt x="104" y="656"/>
                    <a:pt x="96" y="653"/>
                  </a:cubicBezTo>
                  <a:cubicBezTo>
                    <a:pt x="99" y="662"/>
                    <a:pt x="101" y="669"/>
                    <a:pt x="89" y="672"/>
                  </a:cubicBezTo>
                  <a:cubicBezTo>
                    <a:pt x="93" y="696"/>
                    <a:pt x="119" y="669"/>
                    <a:pt x="122" y="696"/>
                  </a:cubicBezTo>
                  <a:cubicBezTo>
                    <a:pt x="106" y="721"/>
                    <a:pt x="99" y="770"/>
                    <a:pt x="120" y="782"/>
                  </a:cubicBezTo>
                  <a:cubicBezTo>
                    <a:pt x="91" y="806"/>
                    <a:pt x="107" y="849"/>
                    <a:pt x="110" y="886"/>
                  </a:cubicBezTo>
                  <a:cubicBezTo>
                    <a:pt x="132" y="883"/>
                    <a:pt x="164" y="905"/>
                    <a:pt x="190" y="929"/>
                  </a:cubicBezTo>
                  <a:cubicBezTo>
                    <a:pt x="186" y="954"/>
                    <a:pt x="165" y="996"/>
                    <a:pt x="199" y="1005"/>
                  </a:cubicBezTo>
                  <a:cubicBezTo>
                    <a:pt x="182" y="1012"/>
                    <a:pt x="172" y="998"/>
                    <a:pt x="177" y="1025"/>
                  </a:cubicBezTo>
                  <a:cubicBezTo>
                    <a:pt x="190" y="1020"/>
                    <a:pt x="203" y="1014"/>
                    <a:pt x="216" y="1009"/>
                  </a:cubicBezTo>
                  <a:cubicBezTo>
                    <a:pt x="210" y="973"/>
                    <a:pt x="265" y="977"/>
                    <a:pt x="277" y="972"/>
                  </a:cubicBezTo>
                  <a:cubicBezTo>
                    <a:pt x="271" y="979"/>
                    <a:pt x="265" y="984"/>
                    <a:pt x="263" y="992"/>
                  </a:cubicBezTo>
                  <a:cubicBezTo>
                    <a:pt x="274" y="987"/>
                    <a:pt x="281" y="992"/>
                    <a:pt x="284" y="1006"/>
                  </a:cubicBezTo>
                  <a:cubicBezTo>
                    <a:pt x="313" y="1001"/>
                    <a:pt x="295" y="978"/>
                    <a:pt x="324" y="973"/>
                  </a:cubicBezTo>
                  <a:cubicBezTo>
                    <a:pt x="335" y="1000"/>
                    <a:pt x="389" y="1038"/>
                    <a:pt x="418" y="995"/>
                  </a:cubicBezTo>
                  <a:cubicBezTo>
                    <a:pt x="435" y="1025"/>
                    <a:pt x="456" y="1036"/>
                    <a:pt x="405" y="1054"/>
                  </a:cubicBezTo>
                  <a:cubicBezTo>
                    <a:pt x="395" y="1063"/>
                    <a:pt x="418" y="1085"/>
                    <a:pt x="405" y="1092"/>
                  </a:cubicBezTo>
                  <a:cubicBezTo>
                    <a:pt x="402" y="1094"/>
                    <a:pt x="398" y="1097"/>
                    <a:pt x="402" y="1102"/>
                  </a:cubicBezTo>
                  <a:cubicBezTo>
                    <a:pt x="420" y="1078"/>
                    <a:pt x="444" y="1086"/>
                    <a:pt x="466" y="1090"/>
                  </a:cubicBezTo>
                  <a:cubicBezTo>
                    <a:pt x="457" y="1094"/>
                    <a:pt x="465" y="1104"/>
                    <a:pt x="458" y="1109"/>
                  </a:cubicBezTo>
                  <a:cubicBezTo>
                    <a:pt x="404" y="1128"/>
                    <a:pt x="366" y="1200"/>
                    <a:pt x="276" y="1224"/>
                  </a:cubicBezTo>
                  <a:cubicBezTo>
                    <a:pt x="316" y="1242"/>
                    <a:pt x="246" y="1262"/>
                    <a:pt x="264" y="1268"/>
                  </a:cubicBezTo>
                  <a:cubicBezTo>
                    <a:pt x="288" y="1254"/>
                    <a:pt x="306" y="1253"/>
                    <a:pt x="318" y="1268"/>
                  </a:cubicBezTo>
                  <a:cubicBezTo>
                    <a:pt x="305" y="1272"/>
                    <a:pt x="307" y="1282"/>
                    <a:pt x="295" y="1286"/>
                  </a:cubicBezTo>
                  <a:cubicBezTo>
                    <a:pt x="298" y="1273"/>
                    <a:pt x="295" y="1267"/>
                    <a:pt x="280" y="1269"/>
                  </a:cubicBezTo>
                  <a:cubicBezTo>
                    <a:pt x="282" y="1280"/>
                    <a:pt x="267" y="1277"/>
                    <a:pt x="259" y="1275"/>
                  </a:cubicBezTo>
                  <a:cubicBezTo>
                    <a:pt x="263" y="1289"/>
                    <a:pt x="276" y="1289"/>
                    <a:pt x="280" y="1287"/>
                  </a:cubicBezTo>
                  <a:cubicBezTo>
                    <a:pt x="271" y="1291"/>
                    <a:pt x="262" y="1294"/>
                    <a:pt x="254" y="1298"/>
                  </a:cubicBezTo>
                  <a:cubicBezTo>
                    <a:pt x="251" y="1290"/>
                    <a:pt x="259" y="1288"/>
                    <a:pt x="253" y="1278"/>
                  </a:cubicBezTo>
                  <a:cubicBezTo>
                    <a:pt x="236" y="1296"/>
                    <a:pt x="207" y="1279"/>
                    <a:pt x="208" y="1298"/>
                  </a:cubicBezTo>
                  <a:cubicBezTo>
                    <a:pt x="216" y="1308"/>
                    <a:pt x="239" y="1285"/>
                    <a:pt x="246" y="1298"/>
                  </a:cubicBezTo>
                  <a:cubicBezTo>
                    <a:pt x="238" y="1306"/>
                    <a:pt x="209" y="1305"/>
                    <a:pt x="216" y="1319"/>
                  </a:cubicBezTo>
                  <a:cubicBezTo>
                    <a:pt x="228" y="1322"/>
                    <a:pt x="243" y="1315"/>
                    <a:pt x="251" y="1327"/>
                  </a:cubicBezTo>
                  <a:cubicBezTo>
                    <a:pt x="242" y="1330"/>
                    <a:pt x="203" y="1346"/>
                    <a:pt x="227" y="1345"/>
                  </a:cubicBezTo>
                  <a:cubicBezTo>
                    <a:pt x="247" y="1341"/>
                    <a:pt x="276" y="1315"/>
                    <a:pt x="289" y="1327"/>
                  </a:cubicBezTo>
                  <a:cubicBezTo>
                    <a:pt x="283" y="1353"/>
                    <a:pt x="205" y="1350"/>
                    <a:pt x="212" y="1382"/>
                  </a:cubicBezTo>
                  <a:cubicBezTo>
                    <a:pt x="237" y="1370"/>
                    <a:pt x="217" y="1386"/>
                    <a:pt x="227" y="1399"/>
                  </a:cubicBezTo>
                  <a:cubicBezTo>
                    <a:pt x="244" y="1393"/>
                    <a:pt x="260" y="1390"/>
                    <a:pt x="272" y="1395"/>
                  </a:cubicBezTo>
                  <a:cubicBezTo>
                    <a:pt x="263" y="1406"/>
                    <a:pt x="254" y="1417"/>
                    <a:pt x="266" y="1436"/>
                  </a:cubicBezTo>
                  <a:cubicBezTo>
                    <a:pt x="277" y="1436"/>
                    <a:pt x="297" y="1415"/>
                    <a:pt x="302" y="1429"/>
                  </a:cubicBezTo>
                  <a:cubicBezTo>
                    <a:pt x="296" y="1435"/>
                    <a:pt x="274" y="1470"/>
                    <a:pt x="287" y="1450"/>
                  </a:cubicBezTo>
                  <a:cubicBezTo>
                    <a:pt x="317" y="1446"/>
                    <a:pt x="317" y="1430"/>
                    <a:pt x="318" y="1414"/>
                  </a:cubicBezTo>
                  <a:cubicBezTo>
                    <a:pt x="321" y="1438"/>
                    <a:pt x="344" y="1414"/>
                    <a:pt x="349" y="1432"/>
                  </a:cubicBezTo>
                  <a:cubicBezTo>
                    <a:pt x="329" y="1445"/>
                    <a:pt x="341" y="1449"/>
                    <a:pt x="337" y="1457"/>
                  </a:cubicBezTo>
                  <a:cubicBezTo>
                    <a:pt x="319" y="1437"/>
                    <a:pt x="266" y="1503"/>
                    <a:pt x="256" y="1450"/>
                  </a:cubicBezTo>
                  <a:cubicBezTo>
                    <a:pt x="248" y="1453"/>
                    <a:pt x="239" y="1457"/>
                    <a:pt x="230" y="1461"/>
                  </a:cubicBezTo>
                  <a:cubicBezTo>
                    <a:pt x="250" y="1472"/>
                    <a:pt x="233" y="1500"/>
                    <a:pt x="257" y="1506"/>
                  </a:cubicBezTo>
                  <a:cubicBezTo>
                    <a:pt x="252" y="1496"/>
                    <a:pt x="294" y="1480"/>
                    <a:pt x="297" y="1491"/>
                  </a:cubicBezTo>
                  <a:cubicBezTo>
                    <a:pt x="300" y="1507"/>
                    <a:pt x="261" y="1506"/>
                    <a:pt x="273" y="1525"/>
                  </a:cubicBezTo>
                  <a:cubicBezTo>
                    <a:pt x="301" y="1485"/>
                    <a:pt x="306" y="1549"/>
                    <a:pt x="328" y="1510"/>
                  </a:cubicBezTo>
                  <a:cubicBezTo>
                    <a:pt x="318" y="1517"/>
                    <a:pt x="318" y="1486"/>
                    <a:pt x="324" y="1481"/>
                  </a:cubicBezTo>
                  <a:cubicBezTo>
                    <a:pt x="340" y="1501"/>
                    <a:pt x="329" y="1502"/>
                    <a:pt x="351" y="1508"/>
                  </a:cubicBezTo>
                  <a:cubicBezTo>
                    <a:pt x="351" y="1523"/>
                    <a:pt x="314" y="1522"/>
                    <a:pt x="317" y="1538"/>
                  </a:cubicBezTo>
                  <a:cubicBezTo>
                    <a:pt x="339" y="1544"/>
                    <a:pt x="344" y="1519"/>
                    <a:pt x="359" y="1528"/>
                  </a:cubicBezTo>
                  <a:cubicBezTo>
                    <a:pt x="360" y="1534"/>
                    <a:pt x="365" y="1541"/>
                    <a:pt x="359" y="1543"/>
                  </a:cubicBezTo>
                  <a:cubicBezTo>
                    <a:pt x="335" y="1553"/>
                    <a:pt x="318" y="1542"/>
                    <a:pt x="300" y="1545"/>
                  </a:cubicBezTo>
                  <a:cubicBezTo>
                    <a:pt x="302" y="1550"/>
                    <a:pt x="304" y="1554"/>
                    <a:pt x="306" y="1559"/>
                  </a:cubicBezTo>
                  <a:cubicBezTo>
                    <a:pt x="298" y="1562"/>
                    <a:pt x="299" y="1567"/>
                    <a:pt x="307" y="1565"/>
                  </a:cubicBezTo>
                  <a:cubicBezTo>
                    <a:pt x="302" y="1553"/>
                    <a:pt x="329" y="1569"/>
                    <a:pt x="338" y="1568"/>
                  </a:cubicBezTo>
                  <a:cubicBezTo>
                    <a:pt x="340" y="1572"/>
                    <a:pt x="338" y="1568"/>
                    <a:pt x="342" y="1576"/>
                  </a:cubicBezTo>
                  <a:cubicBezTo>
                    <a:pt x="334" y="1579"/>
                    <a:pt x="323" y="1584"/>
                    <a:pt x="315" y="1587"/>
                  </a:cubicBezTo>
                  <a:cubicBezTo>
                    <a:pt x="307" y="1571"/>
                    <a:pt x="290" y="1572"/>
                    <a:pt x="276" y="1568"/>
                  </a:cubicBezTo>
                  <a:cubicBezTo>
                    <a:pt x="277" y="1580"/>
                    <a:pt x="258" y="1584"/>
                    <a:pt x="274" y="1601"/>
                  </a:cubicBezTo>
                  <a:cubicBezTo>
                    <a:pt x="284" y="1598"/>
                    <a:pt x="298" y="1589"/>
                    <a:pt x="303" y="1597"/>
                  </a:cubicBezTo>
                  <a:cubicBezTo>
                    <a:pt x="296" y="1601"/>
                    <a:pt x="284" y="1604"/>
                    <a:pt x="287" y="1612"/>
                  </a:cubicBezTo>
                  <a:cubicBezTo>
                    <a:pt x="318" y="1623"/>
                    <a:pt x="365" y="1598"/>
                    <a:pt x="395" y="1613"/>
                  </a:cubicBezTo>
                  <a:cubicBezTo>
                    <a:pt x="383" y="1631"/>
                    <a:pt x="390" y="1628"/>
                    <a:pt x="406" y="1639"/>
                  </a:cubicBezTo>
                  <a:cubicBezTo>
                    <a:pt x="353" y="1689"/>
                    <a:pt x="290" y="1723"/>
                    <a:pt x="287" y="1813"/>
                  </a:cubicBezTo>
                  <a:cubicBezTo>
                    <a:pt x="311" y="1812"/>
                    <a:pt x="298" y="1796"/>
                    <a:pt x="307" y="1789"/>
                  </a:cubicBezTo>
                  <a:cubicBezTo>
                    <a:pt x="310" y="1793"/>
                    <a:pt x="312" y="1796"/>
                    <a:pt x="317" y="1792"/>
                  </a:cubicBezTo>
                  <a:cubicBezTo>
                    <a:pt x="298" y="1820"/>
                    <a:pt x="297" y="1821"/>
                    <a:pt x="327" y="1834"/>
                  </a:cubicBezTo>
                  <a:cubicBezTo>
                    <a:pt x="299" y="1845"/>
                    <a:pt x="303" y="1868"/>
                    <a:pt x="286" y="1883"/>
                  </a:cubicBezTo>
                  <a:cubicBezTo>
                    <a:pt x="308" y="1863"/>
                    <a:pt x="310" y="1895"/>
                    <a:pt x="327" y="1888"/>
                  </a:cubicBezTo>
                  <a:cubicBezTo>
                    <a:pt x="327" y="1879"/>
                    <a:pt x="327" y="1871"/>
                    <a:pt x="331" y="1863"/>
                  </a:cubicBezTo>
                  <a:cubicBezTo>
                    <a:pt x="344" y="1868"/>
                    <a:pt x="344" y="1881"/>
                    <a:pt x="336" y="1892"/>
                  </a:cubicBezTo>
                  <a:cubicBezTo>
                    <a:pt x="306" y="1896"/>
                    <a:pt x="289" y="1905"/>
                    <a:pt x="273" y="1926"/>
                  </a:cubicBezTo>
                  <a:cubicBezTo>
                    <a:pt x="283" y="1951"/>
                    <a:pt x="272" y="1952"/>
                    <a:pt x="294" y="1956"/>
                  </a:cubicBezTo>
                  <a:cubicBezTo>
                    <a:pt x="267" y="1969"/>
                    <a:pt x="294" y="1961"/>
                    <a:pt x="299" y="1969"/>
                  </a:cubicBezTo>
                  <a:cubicBezTo>
                    <a:pt x="311" y="1989"/>
                    <a:pt x="271" y="1987"/>
                    <a:pt x="275" y="2003"/>
                  </a:cubicBezTo>
                  <a:cubicBezTo>
                    <a:pt x="285" y="2000"/>
                    <a:pt x="288" y="2016"/>
                    <a:pt x="292" y="2026"/>
                  </a:cubicBezTo>
                  <a:cubicBezTo>
                    <a:pt x="303" y="2023"/>
                    <a:pt x="316" y="2014"/>
                    <a:pt x="321" y="2022"/>
                  </a:cubicBezTo>
                  <a:cubicBezTo>
                    <a:pt x="309" y="2043"/>
                    <a:pt x="305" y="2046"/>
                    <a:pt x="332" y="2048"/>
                  </a:cubicBezTo>
                  <a:cubicBezTo>
                    <a:pt x="321" y="2058"/>
                    <a:pt x="311" y="2077"/>
                    <a:pt x="296" y="2071"/>
                  </a:cubicBezTo>
                  <a:cubicBezTo>
                    <a:pt x="305" y="2096"/>
                    <a:pt x="302" y="2117"/>
                    <a:pt x="283" y="2130"/>
                  </a:cubicBezTo>
                  <a:cubicBezTo>
                    <a:pt x="309" y="2130"/>
                    <a:pt x="310" y="2110"/>
                    <a:pt x="331" y="2118"/>
                  </a:cubicBezTo>
                  <a:cubicBezTo>
                    <a:pt x="326" y="2134"/>
                    <a:pt x="300" y="2141"/>
                    <a:pt x="294" y="2157"/>
                  </a:cubicBezTo>
                  <a:cubicBezTo>
                    <a:pt x="326" y="2172"/>
                    <a:pt x="309" y="2216"/>
                    <a:pt x="308" y="2227"/>
                  </a:cubicBezTo>
                  <a:cubicBezTo>
                    <a:pt x="319" y="2227"/>
                    <a:pt x="339" y="2206"/>
                    <a:pt x="344" y="2220"/>
                  </a:cubicBezTo>
                  <a:cubicBezTo>
                    <a:pt x="340" y="2250"/>
                    <a:pt x="289" y="2230"/>
                    <a:pt x="312" y="2272"/>
                  </a:cubicBezTo>
                  <a:cubicBezTo>
                    <a:pt x="330" y="2256"/>
                    <a:pt x="356" y="2227"/>
                    <a:pt x="380" y="22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7" name="Freeform 43"/>
            <p:cNvSpPr>
              <a:spLocks noEditPoints="1"/>
            </p:cNvSpPr>
            <p:nvPr/>
          </p:nvSpPr>
          <p:spPr bwMode="auto">
            <a:xfrm>
              <a:off x="-3200400" y="1282700"/>
              <a:ext cx="2705100" cy="3230563"/>
            </a:xfrm>
            <a:custGeom>
              <a:avLst/>
              <a:gdLst/>
              <a:ahLst/>
              <a:cxnLst>
                <a:cxn ang="0">
                  <a:pos x="3130" y="2487"/>
                </a:cxn>
                <a:cxn ang="0">
                  <a:pos x="3774" y="4009"/>
                </a:cxn>
                <a:cxn ang="0">
                  <a:pos x="2500" y="2292"/>
                </a:cxn>
                <a:cxn ang="0">
                  <a:pos x="3045" y="3941"/>
                </a:cxn>
                <a:cxn ang="0">
                  <a:pos x="2559" y="3723"/>
                </a:cxn>
                <a:cxn ang="0">
                  <a:pos x="2458" y="4012"/>
                </a:cxn>
                <a:cxn ang="0">
                  <a:pos x="2388" y="4265"/>
                </a:cxn>
                <a:cxn ang="0">
                  <a:pos x="2255" y="4168"/>
                </a:cxn>
                <a:cxn ang="0">
                  <a:pos x="2183" y="4252"/>
                </a:cxn>
                <a:cxn ang="0">
                  <a:pos x="2094" y="4406"/>
                </a:cxn>
                <a:cxn ang="0">
                  <a:pos x="1826" y="4411"/>
                </a:cxn>
                <a:cxn ang="0">
                  <a:pos x="1870" y="4223"/>
                </a:cxn>
                <a:cxn ang="0">
                  <a:pos x="1484" y="4240"/>
                </a:cxn>
                <a:cxn ang="0">
                  <a:pos x="1452" y="4146"/>
                </a:cxn>
                <a:cxn ang="0">
                  <a:pos x="1250" y="4161"/>
                </a:cxn>
                <a:cxn ang="0">
                  <a:pos x="1178" y="3699"/>
                </a:cxn>
                <a:cxn ang="0">
                  <a:pos x="1224" y="3572"/>
                </a:cxn>
                <a:cxn ang="0">
                  <a:pos x="1543" y="3506"/>
                </a:cxn>
                <a:cxn ang="0">
                  <a:pos x="1464" y="3848"/>
                </a:cxn>
                <a:cxn ang="0">
                  <a:pos x="1663" y="3771"/>
                </a:cxn>
                <a:cxn ang="0">
                  <a:pos x="1757" y="4138"/>
                </a:cxn>
                <a:cxn ang="0">
                  <a:pos x="1606" y="3618"/>
                </a:cxn>
                <a:cxn ang="0">
                  <a:pos x="580" y="940"/>
                </a:cxn>
                <a:cxn ang="0">
                  <a:pos x="1814" y="3455"/>
                </a:cxn>
                <a:cxn ang="0">
                  <a:pos x="1845" y="3709"/>
                </a:cxn>
                <a:cxn ang="0">
                  <a:pos x="2018" y="3828"/>
                </a:cxn>
                <a:cxn ang="0">
                  <a:pos x="2130" y="3820"/>
                </a:cxn>
                <a:cxn ang="0">
                  <a:pos x="2330" y="4036"/>
                </a:cxn>
                <a:cxn ang="0">
                  <a:pos x="2131" y="3604"/>
                </a:cxn>
                <a:cxn ang="0">
                  <a:pos x="2172" y="3062"/>
                </a:cxn>
                <a:cxn ang="0">
                  <a:pos x="2311" y="3481"/>
                </a:cxn>
                <a:cxn ang="0">
                  <a:pos x="2099" y="2308"/>
                </a:cxn>
                <a:cxn ang="0">
                  <a:pos x="2747" y="3458"/>
                </a:cxn>
                <a:cxn ang="0">
                  <a:pos x="319" y="88"/>
                </a:cxn>
                <a:cxn ang="0">
                  <a:pos x="805" y="999"/>
                </a:cxn>
                <a:cxn ang="0">
                  <a:pos x="4500" y="1375"/>
                </a:cxn>
                <a:cxn ang="0">
                  <a:pos x="4141" y="1928"/>
                </a:cxn>
                <a:cxn ang="0">
                  <a:pos x="3799" y="2504"/>
                </a:cxn>
                <a:cxn ang="0">
                  <a:pos x="3363" y="2673"/>
                </a:cxn>
                <a:cxn ang="0">
                  <a:pos x="2860" y="2324"/>
                </a:cxn>
                <a:cxn ang="0">
                  <a:pos x="2766" y="2264"/>
                </a:cxn>
                <a:cxn ang="0">
                  <a:pos x="2106" y="2235"/>
                </a:cxn>
                <a:cxn ang="0">
                  <a:pos x="1184" y="1732"/>
                </a:cxn>
                <a:cxn ang="0">
                  <a:pos x="989" y="1252"/>
                </a:cxn>
                <a:cxn ang="0">
                  <a:pos x="476" y="168"/>
                </a:cxn>
                <a:cxn ang="0">
                  <a:pos x="94" y="468"/>
                </a:cxn>
                <a:cxn ang="0">
                  <a:pos x="472" y="1140"/>
                </a:cxn>
                <a:cxn ang="0">
                  <a:pos x="648" y="1612"/>
                </a:cxn>
                <a:cxn ang="0">
                  <a:pos x="841" y="2139"/>
                </a:cxn>
                <a:cxn ang="0">
                  <a:pos x="1092" y="3296"/>
                </a:cxn>
                <a:cxn ang="0">
                  <a:pos x="1086" y="3592"/>
                </a:cxn>
                <a:cxn ang="0">
                  <a:pos x="863" y="3902"/>
                </a:cxn>
                <a:cxn ang="0">
                  <a:pos x="265" y="4309"/>
                </a:cxn>
                <a:cxn ang="0">
                  <a:pos x="115" y="4519"/>
                </a:cxn>
                <a:cxn ang="0">
                  <a:pos x="2169" y="5783"/>
                </a:cxn>
                <a:cxn ang="0">
                  <a:pos x="2989" y="5721"/>
                </a:cxn>
                <a:cxn ang="0">
                  <a:pos x="3370" y="5328"/>
                </a:cxn>
                <a:cxn ang="0">
                  <a:pos x="3673" y="4407"/>
                </a:cxn>
                <a:cxn ang="0">
                  <a:pos x="3792" y="3940"/>
                </a:cxn>
                <a:cxn ang="0">
                  <a:pos x="3759" y="3446"/>
                </a:cxn>
                <a:cxn ang="0">
                  <a:pos x="3903" y="3185"/>
                </a:cxn>
                <a:cxn ang="0">
                  <a:pos x="4670" y="1904"/>
                </a:cxn>
              </a:cxnLst>
              <a:rect l="0" t="0" r="r" b="b"/>
              <a:pathLst>
                <a:path w="4995" h="5962">
                  <a:moveTo>
                    <a:pt x="4676" y="1717"/>
                  </a:moveTo>
                  <a:cubicBezTo>
                    <a:pt x="4657" y="1722"/>
                    <a:pt x="4636" y="1697"/>
                    <a:pt x="4643" y="1677"/>
                  </a:cubicBezTo>
                  <a:cubicBezTo>
                    <a:pt x="4669" y="1678"/>
                    <a:pt x="4685" y="1689"/>
                    <a:pt x="4676" y="1717"/>
                  </a:cubicBezTo>
                  <a:close/>
                  <a:moveTo>
                    <a:pt x="4157" y="2045"/>
                  </a:moveTo>
                  <a:cubicBezTo>
                    <a:pt x="4147" y="2018"/>
                    <a:pt x="4148" y="2017"/>
                    <a:pt x="4130" y="2033"/>
                  </a:cubicBezTo>
                  <a:cubicBezTo>
                    <a:pt x="4133" y="2021"/>
                    <a:pt x="4125" y="2006"/>
                    <a:pt x="4128" y="1995"/>
                  </a:cubicBezTo>
                  <a:cubicBezTo>
                    <a:pt x="4134" y="1994"/>
                    <a:pt x="4142" y="1997"/>
                    <a:pt x="4142" y="1997"/>
                  </a:cubicBezTo>
                  <a:cubicBezTo>
                    <a:pt x="4140" y="1992"/>
                    <a:pt x="4139" y="1988"/>
                    <a:pt x="4137" y="1984"/>
                  </a:cubicBezTo>
                  <a:cubicBezTo>
                    <a:pt x="4163" y="1979"/>
                    <a:pt x="4181" y="2029"/>
                    <a:pt x="4157" y="2045"/>
                  </a:cubicBezTo>
                  <a:close/>
                  <a:moveTo>
                    <a:pt x="4108" y="2050"/>
                  </a:moveTo>
                  <a:cubicBezTo>
                    <a:pt x="4095" y="2046"/>
                    <a:pt x="4083" y="2031"/>
                    <a:pt x="4088" y="2020"/>
                  </a:cubicBezTo>
                  <a:cubicBezTo>
                    <a:pt x="4108" y="2004"/>
                    <a:pt x="4111" y="2043"/>
                    <a:pt x="4108" y="2050"/>
                  </a:cubicBezTo>
                  <a:close/>
                  <a:moveTo>
                    <a:pt x="4036" y="2080"/>
                  </a:moveTo>
                  <a:cubicBezTo>
                    <a:pt x="4023" y="2059"/>
                    <a:pt x="4043" y="2051"/>
                    <a:pt x="4049" y="2037"/>
                  </a:cubicBezTo>
                  <a:cubicBezTo>
                    <a:pt x="4084" y="2042"/>
                    <a:pt x="4088" y="2125"/>
                    <a:pt x="4036" y="2080"/>
                  </a:cubicBezTo>
                  <a:close/>
                  <a:moveTo>
                    <a:pt x="3792" y="2777"/>
                  </a:moveTo>
                  <a:cubicBezTo>
                    <a:pt x="3773" y="2793"/>
                    <a:pt x="3773" y="2761"/>
                    <a:pt x="3765" y="2750"/>
                  </a:cubicBezTo>
                  <a:cubicBezTo>
                    <a:pt x="3781" y="2734"/>
                    <a:pt x="3805" y="2766"/>
                    <a:pt x="3792" y="2777"/>
                  </a:cubicBezTo>
                  <a:close/>
                  <a:moveTo>
                    <a:pt x="3751" y="3280"/>
                  </a:moveTo>
                  <a:cubicBezTo>
                    <a:pt x="3739" y="3265"/>
                    <a:pt x="3715" y="3280"/>
                    <a:pt x="3700" y="3270"/>
                  </a:cubicBezTo>
                  <a:cubicBezTo>
                    <a:pt x="3699" y="3252"/>
                    <a:pt x="3780" y="3270"/>
                    <a:pt x="3751" y="3280"/>
                  </a:cubicBezTo>
                  <a:close/>
                  <a:moveTo>
                    <a:pt x="3171" y="2493"/>
                  </a:moveTo>
                  <a:cubicBezTo>
                    <a:pt x="3153" y="2502"/>
                    <a:pt x="3136" y="2509"/>
                    <a:pt x="3130" y="2487"/>
                  </a:cubicBezTo>
                  <a:cubicBezTo>
                    <a:pt x="3140" y="2498"/>
                    <a:pt x="3167" y="2467"/>
                    <a:pt x="3171" y="2493"/>
                  </a:cubicBezTo>
                  <a:close/>
                  <a:moveTo>
                    <a:pt x="3005" y="2409"/>
                  </a:moveTo>
                  <a:cubicBezTo>
                    <a:pt x="2982" y="2416"/>
                    <a:pt x="3010" y="2374"/>
                    <a:pt x="2984" y="2379"/>
                  </a:cubicBezTo>
                  <a:cubicBezTo>
                    <a:pt x="2983" y="2359"/>
                    <a:pt x="3005" y="2388"/>
                    <a:pt x="3016" y="2382"/>
                  </a:cubicBezTo>
                  <a:cubicBezTo>
                    <a:pt x="3024" y="2396"/>
                    <a:pt x="3000" y="2397"/>
                    <a:pt x="3005" y="2409"/>
                  </a:cubicBezTo>
                  <a:close/>
                  <a:moveTo>
                    <a:pt x="3675" y="3920"/>
                  </a:moveTo>
                  <a:cubicBezTo>
                    <a:pt x="3675" y="3931"/>
                    <a:pt x="3666" y="3938"/>
                    <a:pt x="3655" y="3945"/>
                  </a:cubicBezTo>
                  <a:cubicBezTo>
                    <a:pt x="3637" y="3937"/>
                    <a:pt x="3654" y="3931"/>
                    <a:pt x="3641" y="3912"/>
                  </a:cubicBezTo>
                  <a:cubicBezTo>
                    <a:pt x="3659" y="3897"/>
                    <a:pt x="3662" y="3923"/>
                    <a:pt x="3675" y="3920"/>
                  </a:cubicBezTo>
                  <a:close/>
                  <a:moveTo>
                    <a:pt x="3667" y="3993"/>
                  </a:moveTo>
                  <a:cubicBezTo>
                    <a:pt x="3669" y="3999"/>
                    <a:pt x="3664" y="4002"/>
                    <a:pt x="3666" y="4009"/>
                  </a:cubicBezTo>
                  <a:cubicBezTo>
                    <a:pt x="3674" y="4013"/>
                    <a:pt x="3683" y="4014"/>
                    <a:pt x="3692" y="4014"/>
                  </a:cubicBezTo>
                  <a:cubicBezTo>
                    <a:pt x="3701" y="4051"/>
                    <a:pt x="3622" y="4010"/>
                    <a:pt x="3667" y="3993"/>
                  </a:cubicBezTo>
                  <a:close/>
                  <a:moveTo>
                    <a:pt x="3633" y="4131"/>
                  </a:moveTo>
                  <a:cubicBezTo>
                    <a:pt x="3635" y="4105"/>
                    <a:pt x="3682" y="4131"/>
                    <a:pt x="3667" y="4101"/>
                  </a:cubicBezTo>
                  <a:cubicBezTo>
                    <a:pt x="3685" y="4106"/>
                    <a:pt x="3674" y="4115"/>
                    <a:pt x="3707" y="4122"/>
                  </a:cubicBezTo>
                  <a:cubicBezTo>
                    <a:pt x="3679" y="4116"/>
                    <a:pt x="3658" y="4174"/>
                    <a:pt x="3633" y="4131"/>
                  </a:cubicBezTo>
                  <a:close/>
                  <a:moveTo>
                    <a:pt x="2906" y="2451"/>
                  </a:moveTo>
                  <a:cubicBezTo>
                    <a:pt x="2905" y="2439"/>
                    <a:pt x="2926" y="2440"/>
                    <a:pt x="2908" y="2419"/>
                  </a:cubicBezTo>
                  <a:cubicBezTo>
                    <a:pt x="2917" y="2415"/>
                    <a:pt x="2926" y="2411"/>
                    <a:pt x="2934" y="2408"/>
                  </a:cubicBezTo>
                  <a:cubicBezTo>
                    <a:pt x="2934" y="2417"/>
                    <a:pt x="2932" y="2421"/>
                    <a:pt x="2936" y="2430"/>
                  </a:cubicBezTo>
                  <a:cubicBezTo>
                    <a:pt x="2912" y="2420"/>
                    <a:pt x="2936" y="2448"/>
                    <a:pt x="2906" y="2451"/>
                  </a:cubicBezTo>
                  <a:close/>
                  <a:moveTo>
                    <a:pt x="3774" y="4009"/>
                  </a:moveTo>
                  <a:cubicBezTo>
                    <a:pt x="3767" y="4029"/>
                    <a:pt x="3760" y="4044"/>
                    <a:pt x="3738" y="4032"/>
                  </a:cubicBezTo>
                  <a:cubicBezTo>
                    <a:pt x="3733" y="4009"/>
                    <a:pt x="3759" y="4013"/>
                    <a:pt x="3774" y="4009"/>
                  </a:cubicBezTo>
                  <a:close/>
                  <a:moveTo>
                    <a:pt x="3743" y="3899"/>
                  </a:moveTo>
                  <a:cubicBezTo>
                    <a:pt x="3725" y="3892"/>
                    <a:pt x="3702" y="3894"/>
                    <a:pt x="3688" y="3877"/>
                  </a:cubicBezTo>
                  <a:cubicBezTo>
                    <a:pt x="3708" y="3879"/>
                    <a:pt x="3731" y="3876"/>
                    <a:pt x="3743" y="3899"/>
                  </a:cubicBezTo>
                  <a:close/>
                  <a:moveTo>
                    <a:pt x="3606" y="3611"/>
                  </a:moveTo>
                  <a:cubicBezTo>
                    <a:pt x="3624" y="3610"/>
                    <a:pt x="3642" y="3609"/>
                    <a:pt x="3660" y="3611"/>
                  </a:cubicBezTo>
                  <a:cubicBezTo>
                    <a:pt x="3674" y="3628"/>
                    <a:pt x="3605" y="3646"/>
                    <a:pt x="3606" y="3611"/>
                  </a:cubicBezTo>
                  <a:close/>
                  <a:moveTo>
                    <a:pt x="3788" y="3695"/>
                  </a:moveTo>
                  <a:cubicBezTo>
                    <a:pt x="3756" y="3689"/>
                    <a:pt x="3728" y="3675"/>
                    <a:pt x="3705" y="3646"/>
                  </a:cubicBezTo>
                  <a:cubicBezTo>
                    <a:pt x="3736" y="3654"/>
                    <a:pt x="3768" y="3660"/>
                    <a:pt x="3788" y="3695"/>
                  </a:cubicBezTo>
                  <a:close/>
                  <a:moveTo>
                    <a:pt x="3652" y="4485"/>
                  </a:moveTo>
                  <a:cubicBezTo>
                    <a:pt x="3639" y="4468"/>
                    <a:pt x="3655" y="4464"/>
                    <a:pt x="3645" y="4449"/>
                  </a:cubicBezTo>
                  <a:cubicBezTo>
                    <a:pt x="3664" y="4447"/>
                    <a:pt x="3671" y="4473"/>
                    <a:pt x="3692" y="4468"/>
                  </a:cubicBezTo>
                  <a:cubicBezTo>
                    <a:pt x="3692" y="4491"/>
                    <a:pt x="3666" y="4470"/>
                    <a:pt x="3652" y="4485"/>
                  </a:cubicBezTo>
                  <a:close/>
                  <a:moveTo>
                    <a:pt x="3610" y="4349"/>
                  </a:moveTo>
                  <a:cubicBezTo>
                    <a:pt x="3613" y="4322"/>
                    <a:pt x="3658" y="4371"/>
                    <a:pt x="3621" y="4375"/>
                  </a:cubicBezTo>
                  <a:cubicBezTo>
                    <a:pt x="3606" y="4364"/>
                    <a:pt x="3628" y="4343"/>
                    <a:pt x="3610" y="4349"/>
                  </a:cubicBezTo>
                  <a:close/>
                  <a:moveTo>
                    <a:pt x="3050" y="3499"/>
                  </a:moveTo>
                  <a:cubicBezTo>
                    <a:pt x="3062" y="3486"/>
                    <a:pt x="3112" y="3475"/>
                    <a:pt x="3127" y="3498"/>
                  </a:cubicBezTo>
                  <a:cubicBezTo>
                    <a:pt x="3097" y="3509"/>
                    <a:pt x="3067" y="3521"/>
                    <a:pt x="3050" y="3499"/>
                  </a:cubicBezTo>
                  <a:close/>
                  <a:moveTo>
                    <a:pt x="2513" y="2340"/>
                  </a:moveTo>
                  <a:cubicBezTo>
                    <a:pt x="2492" y="2338"/>
                    <a:pt x="2503" y="2304"/>
                    <a:pt x="2500" y="2292"/>
                  </a:cubicBezTo>
                  <a:cubicBezTo>
                    <a:pt x="2523" y="2295"/>
                    <a:pt x="2512" y="2329"/>
                    <a:pt x="2513" y="2340"/>
                  </a:cubicBezTo>
                  <a:close/>
                  <a:moveTo>
                    <a:pt x="3142" y="3807"/>
                  </a:moveTo>
                  <a:cubicBezTo>
                    <a:pt x="3122" y="3821"/>
                    <a:pt x="3121" y="3788"/>
                    <a:pt x="3105" y="3792"/>
                  </a:cubicBezTo>
                  <a:cubicBezTo>
                    <a:pt x="3108" y="3769"/>
                    <a:pt x="3136" y="3793"/>
                    <a:pt x="3142" y="3807"/>
                  </a:cubicBezTo>
                  <a:close/>
                  <a:moveTo>
                    <a:pt x="3165" y="3887"/>
                  </a:moveTo>
                  <a:cubicBezTo>
                    <a:pt x="3151" y="3882"/>
                    <a:pt x="3114" y="3877"/>
                    <a:pt x="3140" y="3893"/>
                  </a:cubicBezTo>
                  <a:cubicBezTo>
                    <a:pt x="3143" y="3917"/>
                    <a:pt x="3124" y="3891"/>
                    <a:pt x="3117" y="3895"/>
                  </a:cubicBezTo>
                  <a:cubicBezTo>
                    <a:pt x="3139" y="3872"/>
                    <a:pt x="3113" y="3851"/>
                    <a:pt x="3131" y="3835"/>
                  </a:cubicBezTo>
                  <a:cubicBezTo>
                    <a:pt x="3120" y="3829"/>
                    <a:pt x="3114" y="3813"/>
                    <a:pt x="3100" y="3817"/>
                  </a:cubicBezTo>
                  <a:cubicBezTo>
                    <a:pt x="3142" y="3790"/>
                    <a:pt x="3131" y="3869"/>
                    <a:pt x="3165" y="3887"/>
                  </a:cubicBezTo>
                  <a:cubicBezTo>
                    <a:pt x="3167" y="3887"/>
                    <a:pt x="3168" y="3888"/>
                    <a:pt x="3169" y="3888"/>
                  </a:cubicBezTo>
                  <a:cubicBezTo>
                    <a:pt x="3167" y="3888"/>
                    <a:pt x="3166" y="3887"/>
                    <a:pt x="3165" y="3887"/>
                  </a:cubicBezTo>
                  <a:close/>
                  <a:moveTo>
                    <a:pt x="2942" y="3553"/>
                  </a:moveTo>
                  <a:cubicBezTo>
                    <a:pt x="2937" y="3535"/>
                    <a:pt x="2914" y="3559"/>
                    <a:pt x="2911" y="3535"/>
                  </a:cubicBezTo>
                  <a:cubicBezTo>
                    <a:pt x="2923" y="3532"/>
                    <a:pt x="2941" y="3515"/>
                    <a:pt x="2943" y="3537"/>
                  </a:cubicBezTo>
                  <a:cubicBezTo>
                    <a:pt x="2947" y="3532"/>
                    <a:pt x="2951" y="3526"/>
                    <a:pt x="2960" y="3522"/>
                  </a:cubicBezTo>
                  <a:cubicBezTo>
                    <a:pt x="2944" y="3519"/>
                    <a:pt x="2908" y="3500"/>
                    <a:pt x="2899" y="3525"/>
                  </a:cubicBezTo>
                  <a:cubicBezTo>
                    <a:pt x="2880" y="3529"/>
                    <a:pt x="2875" y="3496"/>
                    <a:pt x="2853" y="3506"/>
                  </a:cubicBezTo>
                  <a:cubicBezTo>
                    <a:pt x="2850" y="3492"/>
                    <a:pt x="2876" y="3490"/>
                    <a:pt x="2861" y="3472"/>
                  </a:cubicBezTo>
                  <a:cubicBezTo>
                    <a:pt x="2915" y="3491"/>
                    <a:pt x="2983" y="3474"/>
                    <a:pt x="3023" y="3526"/>
                  </a:cubicBezTo>
                  <a:cubicBezTo>
                    <a:pt x="2981" y="3526"/>
                    <a:pt x="2933" y="3576"/>
                    <a:pt x="2942" y="3553"/>
                  </a:cubicBezTo>
                  <a:close/>
                  <a:moveTo>
                    <a:pt x="3034" y="3953"/>
                  </a:moveTo>
                  <a:cubicBezTo>
                    <a:pt x="3032" y="3946"/>
                    <a:pt x="3040" y="3945"/>
                    <a:pt x="3045" y="3941"/>
                  </a:cubicBezTo>
                  <a:cubicBezTo>
                    <a:pt x="3011" y="3884"/>
                    <a:pt x="2959" y="3946"/>
                    <a:pt x="2926" y="3953"/>
                  </a:cubicBezTo>
                  <a:cubicBezTo>
                    <a:pt x="2940" y="3918"/>
                    <a:pt x="2995" y="3912"/>
                    <a:pt x="3016" y="3891"/>
                  </a:cubicBezTo>
                  <a:cubicBezTo>
                    <a:pt x="3030" y="3902"/>
                    <a:pt x="3021" y="3912"/>
                    <a:pt x="3039" y="3928"/>
                  </a:cubicBezTo>
                  <a:cubicBezTo>
                    <a:pt x="3061" y="3922"/>
                    <a:pt x="3047" y="3898"/>
                    <a:pt x="3069" y="3907"/>
                  </a:cubicBezTo>
                  <a:cubicBezTo>
                    <a:pt x="3060" y="3924"/>
                    <a:pt x="3055" y="3941"/>
                    <a:pt x="3034" y="3953"/>
                  </a:cubicBezTo>
                  <a:close/>
                  <a:moveTo>
                    <a:pt x="3009" y="4056"/>
                  </a:moveTo>
                  <a:cubicBezTo>
                    <a:pt x="3010" y="4048"/>
                    <a:pt x="3021" y="4043"/>
                    <a:pt x="3013" y="4031"/>
                  </a:cubicBezTo>
                  <a:cubicBezTo>
                    <a:pt x="3045" y="4017"/>
                    <a:pt x="3032" y="4075"/>
                    <a:pt x="3009" y="4056"/>
                  </a:cubicBezTo>
                  <a:close/>
                  <a:moveTo>
                    <a:pt x="2838" y="3782"/>
                  </a:moveTo>
                  <a:cubicBezTo>
                    <a:pt x="2819" y="3752"/>
                    <a:pt x="2866" y="3750"/>
                    <a:pt x="2880" y="3733"/>
                  </a:cubicBezTo>
                  <a:cubicBezTo>
                    <a:pt x="2874" y="3753"/>
                    <a:pt x="2848" y="3764"/>
                    <a:pt x="2838" y="3782"/>
                  </a:cubicBezTo>
                  <a:close/>
                  <a:moveTo>
                    <a:pt x="2679" y="3641"/>
                  </a:moveTo>
                  <a:cubicBezTo>
                    <a:pt x="2698" y="3613"/>
                    <a:pt x="2737" y="3602"/>
                    <a:pt x="2763" y="3621"/>
                  </a:cubicBezTo>
                  <a:cubicBezTo>
                    <a:pt x="2729" y="3627"/>
                    <a:pt x="2710" y="3637"/>
                    <a:pt x="2679" y="3641"/>
                  </a:cubicBezTo>
                  <a:close/>
                  <a:moveTo>
                    <a:pt x="2483" y="3378"/>
                  </a:moveTo>
                  <a:cubicBezTo>
                    <a:pt x="2481" y="3354"/>
                    <a:pt x="2518" y="3345"/>
                    <a:pt x="2530" y="3327"/>
                  </a:cubicBezTo>
                  <a:cubicBezTo>
                    <a:pt x="2539" y="3326"/>
                    <a:pt x="2547" y="3329"/>
                    <a:pt x="2552" y="3341"/>
                  </a:cubicBezTo>
                  <a:cubicBezTo>
                    <a:pt x="2570" y="3299"/>
                    <a:pt x="2619" y="3320"/>
                    <a:pt x="2640" y="3350"/>
                  </a:cubicBezTo>
                  <a:cubicBezTo>
                    <a:pt x="2587" y="3404"/>
                    <a:pt x="2533" y="3332"/>
                    <a:pt x="2483" y="3378"/>
                  </a:cubicBezTo>
                  <a:close/>
                  <a:moveTo>
                    <a:pt x="2863" y="4095"/>
                  </a:moveTo>
                  <a:cubicBezTo>
                    <a:pt x="2845" y="4094"/>
                    <a:pt x="2831" y="4085"/>
                    <a:pt x="2820" y="4067"/>
                  </a:cubicBezTo>
                  <a:cubicBezTo>
                    <a:pt x="2837" y="4071"/>
                    <a:pt x="2856" y="4069"/>
                    <a:pt x="2863" y="4095"/>
                  </a:cubicBezTo>
                  <a:close/>
                  <a:moveTo>
                    <a:pt x="2559" y="3723"/>
                  </a:moveTo>
                  <a:cubicBezTo>
                    <a:pt x="2563" y="3696"/>
                    <a:pt x="2603" y="3701"/>
                    <a:pt x="2623" y="3673"/>
                  </a:cubicBezTo>
                  <a:cubicBezTo>
                    <a:pt x="2619" y="3701"/>
                    <a:pt x="2587" y="3717"/>
                    <a:pt x="2559" y="3723"/>
                  </a:cubicBezTo>
                  <a:close/>
                  <a:moveTo>
                    <a:pt x="2402" y="3443"/>
                  </a:moveTo>
                  <a:cubicBezTo>
                    <a:pt x="2375" y="3415"/>
                    <a:pt x="2489" y="3387"/>
                    <a:pt x="2436" y="3413"/>
                  </a:cubicBezTo>
                  <a:cubicBezTo>
                    <a:pt x="2419" y="3422"/>
                    <a:pt x="2422" y="3451"/>
                    <a:pt x="2402" y="3443"/>
                  </a:cubicBezTo>
                  <a:close/>
                  <a:moveTo>
                    <a:pt x="2523" y="3800"/>
                  </a:moveTo>
                  <a:cubicBezTo>
                    <a:pt x="2531" y="3805"/>
                    <a:pt x="2539" y="3814"/>
                    <a:pt x="2543" y="3830"/>
                  </a:cubicBezTo>
                  <a:cubicBezTo>
                    <a:pt x="2543" y="3844"/>
                    <a:pt x="2534" y="3829"/>
                    <a:pt x="2531" y="3819"/>
                  </a:cubicBezTo>
                  <a:cubicBezTo>
                    <a:pt x="2527" y="3812"/>
                    <a:pt x="2517" y="3819"/>
                    <a:pt x="2508" y="3821"/>
                  </a:cubicBezTo>
                  <a:cubicBezTo>
                    <a:pt x="2509" y="3794"/>
                    <a:pt x="2549" y="3755"/>
                    <a:pt x="2527" y="3737"/>
                  </a:cubicBezTo>
                  <a:cubicBezTo>
                    <a:pt x="2564" y="3708"/>
                    <a:pt x="2538" y="3785"/>
                    <a:pt x="2523" y="3800"/>
                  </a:cubicBezTo>
                  <a:close/>
                  <a:moveTo>
                    <a:pt x="2545" y="3944"/>
                  </a:moveTo>
                  <a:cubicBezTo>
                    <a:pt x="2540" y="3948"/>
                    <a:pt x="2538" y="3945"/>
                    <a:pt x="2536" y="3941"/>
                  </a:cubicBezTo>
                  <a:cubicBezTo>
                    <a:pt x="2535" y="3935"/>
                    <a:pt x="2531" y="3936"/>
                    <a:pt x="2527" y="3937"/>
                  </a:cubicBezTo>
                  <a:cubicBezTo>
                    <a:pt x="2537" y="3920"/>
                    <a:pt x="2559" y="3916"/>
                    <a:pt x="2532" y="3896"/>
                  </a:cubicBezTo>
                  <a:cubicBezTo>
                    <a:pt x="2553" y="3890"/>
                    <a:pt x="2566" y="3902"/>
                    <a:pt x="2579" y="3915"/>
                  </a:cubicBezTo>
                  <a:cubicBezTo>
                    <a:pt x="2570" y="3926"/>
                    <a:pt x="2547" y="3931"/>
                    <a:pt x="2545" y="3944"/>
                  </a:cubicBezTo>
                  <a:close/>
                  <a:moveTo>
                    <a:pt x="2467" y="4070"/>
                  </a:moveTo>
                  <a:cubicBezTo>
                    <a:pt x="2457" y="4078"/>
                    <a:pt x="2465" y="4137"/>
                    <a:pt x="2475" y="4105"/>
                  </a:cubicBezTo>
                  <a:cubicBezTo>
                    <a:pt x="2491" y="4107"/>
                    <a:pt x="2465" y="4137"/>
                    <a:pt x="2453" y="4145"/>
                  </a:cubicBezTo>
                  <a:cubicBezTo>
                    <a:pt x="2458" y="4106"/>
                    <a:pt x="2428" y="4085"/>
                    <a:pt x="2446" y="4056"/>
                  </a:cubicBezTo>
                  <a:cubicBezTo>
                    <a:pt x="2456" y="4058"/>
                    <a:pt x="2467" y="4057"/>
                    <a:pt x="2481" y="4048"/>
                  </a:cubicBezTo>
                  <a:cubicBezTo>
                    <a:pt x="2478" y="4026"/>
                    <a:pt x="2465" y="4027"/>
                    <a:pt x="2458" y="4012"/>
                  </a:cubicBezTo>
                  <a:cubicBezTo>
                    <a:pt x="2470" y="4008"/>
                    <a:pt x="2469" y="3998"/>
                    <a:pt x="2482" y="3994"/>
                  </a:cubicBezTo>
                  <a:cubicBezTo>
                    <a:pt x="2479" y="4004"/>
                    <a:pt x="2481" y="4016"/>
                    <a:pt x="2489" y="4030"/>
                  </a:cubicBezTo>
                  <a:cubicBezTo>
                    <a:pt x="2528" y="4019"/>
                    <a:pt x="2535" y="3972"/>
                    <a:pt x="2556" y="3971"/>
                  </a:cubicBezTo>
                  <a:cubicBezTo>
                    <a:pt x="2537" y="4008"/>
                    <a:pt x="2518" y="4045"/>
                    <a:pt x="2467" y="4070"/>
                  </a:cubicBezTo>
                  <a:close/>
                  <a:moveTo>
                    <a:pt x="2566" y="4213"/>
                  </a:moveTo>
                  <a:cubicBezTo>
                    <a:pt x="2567" y="4193"/>
                    <a:pt x="2587" y="4182"/>
                    <a:pt x="2611" y="4171"/>
                  </a:cubicBezTo>
                  <a:cubicBezTo>
                    <a:pt x="2597" y="4186"/>
                    <a:pt x="2595" y="4204"/>
                    <a:pt x="2566" y="4213"/>
                  </a:cubicBezTo>
                  <a:close/>
                  <a:moveTo>
                    <a:pt x="2466" y="4140"/>
                  </a:moveTo>
                  <a:cubicBezTo>
                    <a:pt x="2487" y="4123"/>
                    <a:pt x="2490" y="4163"/>
                    <a:pt x="2486" y="4170"/>
                  </a:cubicBezTo>
                  <a:cubicBezTo>
                    <a:pt x="2462" y="4173"/>
                    <a:pt x="2478" y="4159"/>
                    <a:pt x="2466" y="4140"/>
                  </a:cubicBezTo>
                  <a:close/>
                  <a:moveTo>
                    <a:pt x="3140" y="5549"/>
                  </a:moveTo>
                  <a:cubicBezTo>
                    <a:pt x="3125" y="5562"/>
                    <a:pt x="3084" y="5534"/>
                    <a:pt x="3113" y="5522"/>
                  </a:cubicBezTo>
                  <a:cubicBezTo>
                    <a:pt x="3086" y="5508"/>
                    <a:pt x="3091" y="5552"/>
                    <a:pt x="3067" y="5557"/>
                  </a:cubicBezTo>
                  <a:cubicBezTo>
                    <a:pt x="3090" y="5537"/>
                    <a:pt x="3040" y="5524"/>
                    <a:pt x="3030" y="5526"/>
                  </a:cubicBezTo>
                  <a:cubicBezTo>
                    <a:pt x="3013" y="5532"/>
                    <a:pt x="3035" y="5511"/>
                    <a:pt x="3019" y="5500"/>
                  </a:cubicBezTo>
                  <a:cubicBezTo>
                    <a:pt x="3055" y="5502"/>
                    <a:pt x="3049" y="5525"/>
                    <a:pt x="3081" y="5536"/>
                  </a:cubicBezTo>
                  <a:cubicBezTo>
                    <a:pt x="3076" y="5487"/>
                    <a:pt x="3118" y="5510"/>
                    <a:pt x="3156" y="5496"/>
                  </a:cubicBezTo>
                  <a:cubicBezTo>
                    <a:pt x="3160" y="5531"/>
                    <a:pt x="3103" y="5516"/>
                    <a:pt x="3140" y="5549"/>
                  </a:cubicBezTo>
                  <a:close/>
                  <a:moveTo>
                    <a:pt x="2492" y="4329"/>
                  </a:moveTo>
                  <a:cubicBezTo>
                    <a:pt x="2465" y="4327"/>
                    <a:pt x="2447" y="4351"/>
                    <a:pt x="2442" y="4373"/>
                  </a:cubicBezTo>
                  <a:cubicBezTo>
                    <a:pt x="2415" y="4343"/>
                    <a:pt x="2489" y="4306"/>
                    <a:pt x="2508" y="4276"/>
                  </a:cubicBezTo>
                  <a:cubicBezTo>
                    <a:pt x="2515" y="4298"/>
                    <a:pt x="2479" y="4304"/>
                    <a:pt x="2492" y="4329"/>
                  </a:cubicBezTo>
                  <a:close/>
                  <a:moveTo>
                    <a:pt x="2388" y="4265"/>
                  </a:moveTo>
                  <a:cubicBezTo>
                    <a:pt x="2366" y="4263"/>
                    <a:pt x="2371" y="4226"/>
                    <a:pt x="2375" y="4217"/>
                  </a:cubicBezTo>
                  <a:cubicBezTo>
                    <a:pt x="2372" y="4212"/>
                    <a:pt x="2366" y="4213"/>
                    <a:pt x="2363" y="4206"/>
                  </a:cubicBezTo>
                  <a:cubicBezTo>
                    <a:pt x="2347" y="4212"/>
                    <a:pt x="2331" y="4218"/>
                    <a:pt x="2336" y="4233"/>
                  </a:cubicBezTo>
                  <a:cubicBezTo>
                    <a:pt x="2321" y="4207"/>
                    <a:pt x="2385" y="4167"/>
                    <a:pt x="2403" y="4136"/>
                  </a:cubicBezTo>
                  <a:cubicBezTo>
                    <a:pt x="2394" y="4154"/>
                    <a:pt x="2408" y="4181"/>
                    <a:pt x="2390" y="4195"/>
                  </a:cubicBezTo>
                  <a:cubicBezTo>
                    <a:pt x="2405" y="4200"/>
                    <a:pt x="2419" y="4211"/>
                    <a:pt x="2432" y="4223"/>
                  </a:cubicBezTo>
                  <a:cubicBezTo>
                    <a:pt x="2440" y="4214"/>
                    <a:pt x="2433" y="4198"/>
                    <a:pt x="2431" y="4185"/>
                  </a:cubicBezTo>
                  <a:cubicBezTo>
                    <a:pt x="2448" y="4176"/>
                    <a:pt x="2461" y="4176"/>
                    <a:pt x="2466" y="4194"/>
                  </a:cubicBezTo>
                  <a:cubicBezTo>
                    <a:pt x="2460" y="4195"/>
                    <a:pt x="2457" y="4190"/>
                    <a:pt x="2450" y="4193"/>
                  </a:cubicBezTo>
                  <a:cubicBezTo>
                    <a:pt x="2443" y="4211"/>
                    <a:pt x="2443" y="4233"/>
                    <a:pt x="2418" y="4245"/>
                  </a:cubicBezTo>
                  <a:cubicBezTo>
                    <a:pt x="2421" y="4237"/>
                    <a:pt x="2419" y="4227"/>
                    <a:pt x="2414" y="4216"/>
                  </a:cubicBezTo>
                  <a:cubicBezTo>
                    <a:pt x="2397" y="4220"/>
                    <a:pt x="2389" y="4227"/>
                    <a:pt x="2384" y="4236"/>
                  </a:cubicBezTo>
                  <a:cubicBezTo>
                    <a:pt x="2387" y="4258"/>
                    <a:pt x="2410" y="4235"/>
                    <a:pt x="2411" y="4263"/>
                  </a:cubicBezTo>
                  <a:cubicBezTo>
                    <a:pt x="2404" y="4267"/>
                    <a:pt x="2385" y="4241"/>
                    <a:pt x="2388" y="4265"/>
                  </a:cubicBezTo>
                  <a:close/>
                  <a:moveTo>
                    <a:pt x="2277" y="4166"/>
                  </a:moveTo>
                  <a:cubicBezTo>
                    <a:pt x="2290" y="4170"/>
                    <a:pt x="2297" y="4188"/>
                    <a:pt x="2314" y="4181"/>
                  </a:cubicBezTo>
                  <a:cubicBezTo>
                    <a:pt x="2322" y="4175"/>
                    <a:pt x="2312" y="4160"/>
                    <a:pt x="2310" y="4152"/>
                  </a:cubicBezTo>
                  <a:cubicBezTo>
                    <a:pt x="2318" y="4148"/>
                    <a:pt x="2327" y="4145"/>
                    <a:pt x="2336" y="4141"/>
                  </a:cubicBezTo>
                  <a:cubicBezTo>
                    <a:pt x="2344" y="4157"/>
                    <a:pt x="2323" y="4164"/>
                    <a:pt x="2330" y="4182"/>
                  </a:cubicBezTo>
                  <a:cubicBezTo>
                    <a:pt x="2305" y="4196"/>
                    <a:pt x="2269" y="4192"/>
                    <a:pt x="2277" y="4166"/>
                  </a:cubicBezTo>
                  <a:close/>
                  <a:moveTo>
                    <a:pt x="2255" y="4168"/>
                  </a:moveTo>
                  <a:cubicBezTo>
                    <a:pt x="2250" y="4132"/>
                    <a:pt x="2290" y="4145"/>
                    <a:pt x="2305" y="4123"/>
                  </a:cubicBezTo>
                  <a:cubicBezTo>
                    <a:pt x="2307" y="4157"/>
                    <a:pt x="2270" y="4146"/>
                    <a:pt x="2255" y="4168"/>
                  </a:cubicBezTo>
                  <a:close/>
                  <a:moveTo>
                    <a:pt x="2184" y="4020"/>
                  </a:moveTo>
                  <a:cubicBezTo>
                    <a:pt x="2185" y="4032"/>
                    <a:pt x="2178" y="4023"/>
                    <a:pt x="2175" y="4016"/>
                  </a:cubicBezTo>
                  <a:cubicBezTo>
                    <a:pt x="2215" y="4022"/>
                    <a:pt x="2227" y="3993"/>
                    <a:pt x="2232" y="3969"/>
                  </a:cubicBezTo>
                  <a:cubicBezTo>
                    <a:pt x="2241" y="3979"/>
                    <a:pt x="2241" y="4011"/>
                    <a:pt x="2255" y="4006"/>
                  </a:cubicBezTo>
                  <a:cubicBezTo>
                    <a:pt x="2256" y="4029"/>
                    <a:pt x="2230" y="4008"/>
                    <a:pt x="2216" y="4022"/>
                  </a:cubicBezTo>
                  <a:cubicBezTo>
                    <a:pt x="2194" y="4036"/>
                    <a:pt x="2244" y="4046"/>
                    <a:pt x="2223" y="4058"/>
                  </a:cubicBezTo>
                  <a:cubicBezTo>
                    <a:pt x="2195" y="4071"/>
                    <a:pt x="2216" y="4014"/>
                    <a:pt x="2184" y="4020"/>
                  </a:cubicBezTo>
                  <a:close/>
                  <a:moveTo>
                    <a:pt x="2110" y="3990"/>
                  </a:moveTo>
                  <a:cubicBezTo>
                    <a:pt x="2081" y="3982"/>
                    <a:pt x="2124" y="3956"/>
                    <a:pt x="2120" y="3940"/>
                  </a:cubicBezTo>
                  <a:cubicBezTo>
                    <a:pt x="2105" y="3936"/>
                    <a:pt x="2095" y="3920"/>
                    <a:pt x="2072" y="3937"/>
                  </a:cubicBezTo>
                  <a:cubicBezTo>
                    <a:pt x="2074" y="3911"/>
                    <a:pt x="2060" y="3900"/>
                    <a:pt x="2047" y="3878"/>
                  </a:cubicBezTo>
                  <a:cubicBezTo>
                    <a:pt x="2017" y="3891"/>
                    <a:pt x="2042" y="3926"/>
                    <a:pt x="2021" y="3943"/>
                  </a:cubicBezTo>
                  <a:cubicBezTo>
                    <a:pt x="2005" y="3906"/>
                    <a:pt x="2028" y="3884"/>
                    <a:pt x="2030" y="3855"/>
                  </a:cubicBezTo>
                  <a:cubicBezTo>
                    <a:pt x="2044" y="3877"/>
                    <a:pt x="2071" y="3868"/>
                    <a:pt x="2088" y="3884"/>
                  </a:cubicBezTo>
                  <a:cubicBezTo>
                    <a:pt x="2050" y="3890"/>
                    <a:pt x="2102" y="3932"/>
                    <a:pt x="2134" y="3918"/>
                  </a:cubicBezTo>
                  <a:cubicBezTo>
                    <a:pt x="2131" y="3945"/>
                    <a:pt x="2112" y="3964"/>
                    <a:pt x="2110" y="3990"/>
                  </a:cubicBezTo>
                  <a:close/>
                  <a:moveTo>
                    <a:pt x="2297" y="4450"/>
                  </a:moveTo>
                  <a:cubicBezTo>
                    <a:pt x="2286" y="4456"/>
                    <a:pt x="2280" y="4448"/>
                    <a:pt x="2268" y="4455"/>
                  </a:cubicBezTo>
                  <a:cubicBezTo>
                    <a:pt x="2265" y="4435"/>
                    <a:pt x="2275" y="4421"/>
                    <a:pt x="2296" y="4412"/>
                  </a:cubicBezTo>
                  <a:cubicBezTo>
                    <a:pt x="2299" y="4426"/>
                    <a:pt x="2283" y="4432"/>
                    <a:pt x="2297" y="4450"/>
                  </a:cubicBezTo>
                  <a:close/>
                  <a:moveTo>
                    <a:pt x="2183" y="4252"/>
                  </a:moveTo>
                  <a:cubicBezTo>
                    <a:pt x="2194" y="4264"/>
                    <a:pt x="2213" y="4256"/>
                    <a:pt x="2222" y="4274"/>
                  </a:cubicBezTo>
                  <a:cubicBezTo>
                    <a:pt x="2200" y="4288"/>
                    <a:pt x="2189" y="4276"/>
                    <a:pt x="2183" y="4252"/>
                  </a:cubicBezTo>
                  <a:close/>
                  <a:moveTo>
                    <a:pt x="2155" y="4241"/>
                  </a:moveTo>
                  <a:cubicBezTo>
                    <a:pt x="2145" y="4243"/>
                    <a:pt x="2142" y="4227"/>
                    <a:pt x="2137" y="4217"/>
                  </a:cubicBezTo>
                  <a:cubicBezTo>
                    <a:pt x="2149" y="4207"/>
                    <a:pt x="2166" y="4227"/>
                    <a:pt x="2154" y="4203"/>
                  </a:cubicBezTo>
                  <a:cubicBezTo>
                    <a:pt x="2163" y="4191"/>
                    <a:pt x="2184" y="4213"/>
                    <a:pt x="2180" y="4191"/>
                  </a:cubicBezTo>
                  <a:cubicBezTo>
                    <a:pt x="2185" y="4188"/>
                    <a:pt x="2187" y="4191"/>
                    <a:pt x="2189" y="4195"/>
                  </a:cubicBezTo>
                  <a:cubicBezTo>
                    <a:pt x="2196" y="4205"/>
                    <a:pt x="2188" y="4209"/>
                    <a:pt x="2191" y="4218"/>
                  </a:cubicBezTo>
                  <a:cubicBezTo>
                    <a:pt x="2170" y="4199"/>
                    <a:pt x="2167" y="4227"/>
                    <a:pt x="2155" y="4241"/>
                  </a:cubicBezTo>
                  <a:close/>
                  <a:moveTo>
                    <a:pt x="2163" y="4152"/>
                  </a:moveTo>
                  <a:cubicBezTo>
                    <a:pt x="2169" y="4167"/>
                    <a:pt x="2137" y="4167"/>
                    <a:pt x="2127" y="4175"/>
                  </a:cubicBezTo>
                  <a:cubicBezTo>
                    <a:pt x="2120" y="4158"/>
                    <a:pt x="2151" y="4147"/>
                    <a:pt x="2163" y="4152"/>
                  </a:cubicBezTo>
                  <a:close/>
                  <a:moveTo>
                    <a:pt x="2070" y="4076"/>
                  </a:moveTo>
                  <a:cubicBezTo>
                    <a:pt x="2077" y="4078"/>
                    <a:pt x="2100" y="4081"/>
                    <a:pt x="2086" y="4062"/>
                  </a:cubicBezTo>
                  <a:cubicBezTo>
                    <a:pt x="2097" y="4062"/>
                    <a:pt x="2105" y="4071"/>
                    <a:pt x="2111" y="4082"/>
                  </a:cubicBezTo>
                  <a:cubicBezTo>
                    <a:pt x="2089" y="4088"/>
                    <a:pt x="2084" y="4100"/>
                    <a:pt x="2096" y="4119"/>
                  </a:cubicBezTo>
                  <a:cubicBezTo>
                    <a:pt x="2080" y="4123"/>
                    <a:pt x="2079" y="4088"/>
                    <a:pt x="2070" y="4076"/>
                  </a:cubicBezTo>
                  <a:close/>
                  <a:moveTo>
                    <a:pt x="2124" y="4223"/>
                  </a:moveTo>
                  <a:cubicBezTo>
                    <a:pt x="2113" y="4214"/>
                    <a:pt x="2097" y="4217"/>
                    <a:pt x="2083" y="4217"/>
                  </a:cubicBezTo>
                  <a:cubicBezTo>
                    <a:pt x="2085" y="4196"/>
                    <a:pt x="2138" y="4202"/>
                    <a:pt x="2124" y="4223"/>
                  </a:cubicBezTo>
                  <a:close/>
                  <a:moveTo>
                    <a:pt x="2026" y="4118"/>
                  </a:moveTo>
                  <a:cubicBezTo>
                    <a:pt x="2008" y="4131"/>
                    <a:pt x="2015" y="4128"/>
                    <a:pt x="1993" y="4132"/>
                  </a:cubicBezTo>
                  <a:cubicBezTo>
                    <a:pt x="1988" y="4113"/>
                    <a:pt x="2015" y="4087"/>
                    <a:pt x="2026" y="4118"/>
                  </a:cubicBezTo>
                  <a:close/>
                  <a:moveTo>
                    <a:pt x="2126" y="4392"/>
                  </a:moveTo>
                  <a:cubicBezTo>
                    <a:pt x="2115" y="4396"/>
                    <a:pt x="2104" y="4401"/>
                    <a:pt x="2094" y="4406"/>
                  </a:cubicBezTo>
                  <a:cubicBezTo>
                    <a:pt x="2080" y="4383"/>
                    <a:pt x="2117" y="4396"/>
                    <a:pt x="2102" y="4371"/>
                  </a:cubicBezTo>
                  <a:cubicBezTo>
                    <a:pt x="2114" y="4368"/>
                    <a:pt x="2125" y="4383"/>
                    <a:pt x="2126" y="4392"/>
                  </a:cubicBezTo>
                  <a:close/>
                  <a:moveTo>
                    <a:pt x="1715" y="3657"/>
                  </a:moveTo>
                  <a:cubicBezTo>
                    <a:pt x="1769" y="3639"/>
                    <a:pt x="1741" y="3621"/>
                    <a:pt x="1745" y="3582"/>
                  </a:cubicBezTo>
                  <a:cubicBezTo>
                    <a:pt x="1718" y="3570"/>
                    <a:pt x="1703" y="3608"/>
                    <a:pt x="1673" y="3613"/>
                  </a:cubicBezTo>
                  <a:cubicBezTo>
                    <a:pt x="1659" y="3597"/>
                    <a:pt x="1651" y="3568"/>
                    <a:pt x="1635" y="3559"/>
                  </a:cubicBezTo>
                  <a:cubicBezTo>
                    <a:pt x="1638" y="3535"/>
                    <a:pt x="1671" y="3549"/>
                    <a:pt x="1687" y="3537"/>
                  </a:cubicBezTo>
                  <a:cubicBezTo>
                    <a:pt x="1702" y="3554"/>
                    <a:pt x="1677" y="3555"/>
                    <a:pt x="1667" y="3561"/>
                  </a:cubicBezTo>
                  <a:cubicBezTo>
                    <a:pt x="1695" y="3606"/>
                    <a:pt x="1731" y="3554"/>
                    <a:pt x="1772" y="3556"/>
                  </a:cubicBezTo>
                  <a:cubicBezTo>
                    <a:pt x="1764" y="3581"/>
                    <a:pt x="1752" y="3658"/>
                    <a:pt x="1778" y="3661"/>
                  </a:cubicBezTo>
                  <a:cubicBezTo>
                    <a:pt x="1777" y="3696"/>
                    <a:pt x="1719" y="3695"/>
                    <a:pt x="1715" y="3657"/>
                  </a:cubicBezTo>
                  <a:close/>
                  <a:moveTo>
                    <a:pt x="2029" y="4417"/>
                  </a:moveTo>
                  <a:cubicBezTo>
                    <a:pt x="2018" y="4435"/>
                    <a:pt x="2038" y="4385"/>
                    <a:pt x="2069" y="4385"/>
                  </a:cubicBezTo>
                  <a:cubicBezTo>
                    <a:pt x="2072" y="4413"/>
                    <a:pt x="2042" y="4395"/>
                    <a:pt x="2029" y="4417"/>
                  </a:cubicBezTo>
                  <a:close/>
                  <a:moveTo>
                    <a:pt x="1913" y="4397"/>
                  </a:moveTo>
                  <a:cubicBezTo>
                    <a:pt x="1910" y="4389"/>
                    <a:pt x="1906" y="4386"/>
                    <a:pt x="1901" y="4387"/>
                  </a:cubicBezTo>
                  <a:cubicBezTo>
                    <a:pt x="1903" y="4377"/>
                    <a:pt x="1917" y="4382"/>
                    <a:pt x="1912" y="4359"/>
                  </a:cubicBezTo>
                  <a:cubicBezTo>
                    <a:pt x="1954" y="4354"/>
                    <a:pt x="1948" y="4341"/>
                    <a:pt x="1981" y="4322"/>
                  </a:cubicBezTo>
                  <a:cubicBezTo>
                    <a:pt x="1975" y="4354"/>
                    <a:pt x="1935" y="4372"/>
                    <a:pt x="1913" y="4397"/>
                  </a:cubicBezTo>
                  <a:close/>
                  <a:moveTo>
                    <a:pt x="1842" y="4358"/>
                  </a:moveTo>
                  <a:cubicBezTo>
                    <a:pt x="1834" y="4370"/>
                    <a:pt x="1855" y="4401"/>
                    <a:pt x="1824" y="4389"/>
                  </a:cubicBezTo>
                  <a:cubicBezTo>
                    <a:pt x="1826" y="4404"/>
                    <a:pt x="1854" y="4429"/>
                    <a:pt x="1828" y="4433"/>
                  </a:cubicBezTo>
                  <a:cubicBezTo>
                    <a:pt x="1821" y="4423"/>
                    <a:pt x="1829" y="4419"/>
                    <a:pt x="1826" y="4411"/>
                  </a:cubicBezTo>
                  <a:cubicBezTo>
                    <a:pt x="1818" y="4394"/>
                    <a:pt x="1795" y="4416"/>
                    <a:pt x="1793" y="4387"/>
                  </a:cubicBezTo>
                  <a:cubicBezTo>
                    <a:pt x="1797" y="4370"/>
                    <a:pt x="1822" y="4385"/>
                    <a:pt x="1829" y="4363"/>
                  </a:cubicBezTo>
                  <a:cubicBezTo>
                    <a:pt x="1813" y="4337"/>
                    <a:pt x="1798" y="4305"/>
                    <a:pt x="1772" y="4302"/>
                  </a:cubicBezTo>
                  <a:cubicBezTo>
                    <a:pt x="1758" y="4307"/>
                    <a:pt x="1754" y="4317"/>
                    <a:pt x="1761" y="4330"/>
                  </a:cubicBezTo>
                  <a:cubicBezTo>
                    <a:pt x="1744" y="4333"/>
                    <a:pt x="1736" y="4312"/>
                    <a:pt x="1725" y="4300"/>
                  </a:cubicBezTo>
                  <a:cubicBezTo>
                    <a:pt x="1742" y="4307"/>
                    <a:pt x="1776" y="4271"/>
                    <a:pt x="1786" y="4297"/>
                  </a:cubicBezTo>
                  <a:cubicBezTo>
                    <a:pt x="1797" y="4277"/>
                    <a:pt x="1766" y="4247"/>
                    <a:pt x="1750" y="4250"/>
                  </a:cubicBezTo>
                  <a:cubicBezTo>
                    <a:pt x="1748" y="4237"/>
                    <a:pt x="1773" y="4234"/>
                    <a:pt x="1759" y="4216"/>
                  </a:cubicBezTo>
                  <a:cubicBezTo>
                    <a:pt x="1751" y="4212"/>
                    <a:pt x="1746" y="4204"/>
                    <a:pt x="1741" y="4192"/>
                  </a:cubicBezTo>
                  <a:cubicBezTo>
                    <a:pt x="1722" y="4194"/>
                    <a:pt x="1722" y="4231"/>
                    <a:pt x="1705" y="4216"/>
                  </a:cubicBezTo>
                  <a:cubicBezTo>
                    <a:pt x="1687" y="4238"/>
                    <a:pt x="1714" y="4250"/>
                    <a:pt x="1723" y="4277"/>
                  </a:cubicBezTo>
                  <a:cubicBezTo>
                    <a:pt x="1705" y="4291"/>
                    <a:pt x="1703" y="4264"/>
                    <a:pt x="1685" y="4278"/>
                  </a:cubicBezTo>
                  <a:cubicBezTo>
                    <a:pt x="1693" y="4258"/>
                    <a:pt x="1698" y="4233"/>
                    <a:pt x="1673" y="4214"/>
                  </a:cubicBezTo>
                  <a:cubicBezTo>
                    <a:pt x="1683" y="4198"/>
                    <a:pt x="1696" y="4183"/>
                    <a:pt x="1680" y="4157"/>
                  </a:cubicBezTo>
                  <a:cubicBezTo>
                    <a:pt x="1703" y="4145"/>
                    <a:pt x="1723" y="4140"/>
                    <a:pt x="1741" y="4138"/>
                  </a:cubicBezTo>
                  <a:cubicBezTo>
                    <a:pt x="1736" y="4160"/>
                    <a:pt x="1716" y="4164"/>
                    <a:pt x="1700" y="4167"/>
                  </a:cubicBezTo>
                  <a:cubicBezTo>
                    <a:pt x="1704" y="4190"/>
                    <a:pt x="1700" y="4181"/>
                    <a:pt x="1715" y="4203"/>
                  </a:cubicBezTo>
                  <a:cubicBezTo>
                    <a:pt x="1728" y="4198"/>
                    <a:pt x="1741" y="4192"/>
                    <a:pt x="1754" y="4187"/>
                  </a:cubicBezTo>
                  <a:cubicBezTo>
                    <a:pt x="1755" y="4206"/>
                    <a:pt x="1760" y="4220"/>
                    <a:pt x="1779" y="4227"/>
                  </a:cubicBezTo>
                  <a:cubicBezTo>
                    <a:pt x="1792" y="4210"/>
                    <a:pt x="1763" y="4184"/>
                    <a:pt x="1756" y="4173"/>
                  </a:cubicBezTo>
                  <a:cubicBezTo>
                    <a:pt x="1768" y="4168"/>
                    <a:pt x="1766" y="4158"/>
                    <a:pt x="1779" y="4154"/>
                  </a:cubicBezTo>
                  <a:cubicBezTo>
                    <a:pt x="1799" y="4163"/>
                    <a:pt x="1784" y="4183"/>
                    <a:pt x="1801" y="4206"/>
                  </a:cubicBezTo>
                  <a:cubicBezTo>
                    <a:pt x="1820" y="4228"/>
                    <a:pt x="1854" y="4172"/>
                    <a:pt x="1870" y="4223"/>
                  </a:cubicBezTo>
                  <a:cubicBezTo>
                    <a:pt x="1897" y="4196"/>
                    <a:pt x="1910" y="4225"/>
                    <a:pt x="1936" y="4233"/>
                  </a:cubicBezTo>
                  <a:cubicBezTo>
                    <a:pt x="1955" y="4223"/>
                    <a:pt x="1936" y="4201"/>
                    <a:pt x="1922" y="4201"/>
                  </a:cubicBezTo>
                  <a:cubicBezTo>
                    <a:pt x="1928" y="4178"/>
                    <a:pt x="1960" y="4203"/>
                    <a:pt x="1968" y="4220"/>
                  </a:cubicBezTo>
                  <a:cubicBezTo>
                    <a:pt x="1955" y="4222"/>
                    <a:pt x="1947" y="4234"/>
                    <a:pt x="1958" y="4232"/>
                  </a:cubicBezTo>
                  <a:cubicBezTo>
                    <a:pt x="1944" y="4241"/>
                    <a:pt x="1917" y="4270"/>
                    <a:pt x="1900" y="4241"/>
                  </a:cubicBezTo>
                  <a:cubicBezTo>
                    <a:pt x="1888" y="4262"/>
                    <a:pt x="1888" y="4290"/>
                    <a:pt x="1877" y="4312"/>
                  </a:cubicBezTo>
                  <a:cubicBezTo>
                    <a:pt x="1907" y="4322"/>
                    <a:pt x="1931" y="4261"/>
                    <a:pt x="1968" y="4274"/>
                  </a:cubicBezTo>
                  <a:cubicBezTo>
                    <a:pt x="1948" y="4318"/>
                    <a:pt x="1882" y="4315"/>
                    <a:pt x="1842" y="4358"/>
                  </a:cubicBezTo>
                  <a:close/>
                  <a:moveTo>
                    <a:pt x="1559" y="4162"/>
                  </a:moveTo>
                  <a:cubicBezTo>
                    <a:pt x="1563" y="4136"/>
                    <a:pt x="1604" y="4126"/>
                    <a:pt x="1573" y="4087"/>
                  </a:cubicBezTo>
                  <a:cubicBezTo>
                    <a:pt x="1609" y="4081"/>
                    <a:pt x="1594" y="4126"/>
                    <a:pt x="1618" y="4137"/>
                  </a:cubicBezTo>
                  <a:cubicBezTo>
                    <a:pt x="1585" y="4144"/>
                    <a:pt x="1589" y="4182"/>
                    <a:pt x="1559" y="4162"/>
                  </a:cubicBezTo>
                  <a:close/>
                  <a:moveTo>
                    <a:pt x="1611" y="4286"/>
                  </a:moveTo>
                  <a:cubicBezTo>
                    <a:pt x="1579" y="4326"/>
                    <a:pt x="1577" y="4263"/>
                    <a:pt x="1550" y="4250"/>
                  </a:cubicBezTo>
                  <a:cubicBezTo>
                    <a:pt x="1530" y="4257"/>
                    <a:pt x="1536" y="4274"/>
                    <a:pt x="1516" y="4280"/>
                  </a:cubicBezTo>
                  <a:cubicBezTo>
                    <a:pt x="1506" y="4251"/>
                    <a:pt x="1556" y="4241"/>
                    <a:pt x="1558" y="4232"/>
                  </a:cubicBezTo>
                  <a:cubicBezTo>
                    <a:pt x="1579" y="4224"/>
                    <a:pt x="1581" y="4263"/>
                    <a:pt x="1604" y="4251"/>
                  </a:cubicBezTo>
                  <a:cubicBezTo>
                    <a:pt x="1605" y="4259"/>
                    <a:pt x="1588" y="4286"/>
                    <a:pt x="1611" y="4286"/>
                  </a:cubicBezTo>
                  <a:close/>
                  <a:moveTo>
                    <a:pt x="1484" y="4240"/>
                  </a:moveTo>
                  <a:cubicBezTo>
                    <a:pt x="1483" y="4220"/>
                    <a:pt x="1508" y="4204"/>
                    <a:pt x="1474" y="4198"/>
                  </a:cubicBezTo>
                  <a:cubicBezTo>
                    <a:pt x="1482" y="4185"/>
                    <a:pt x="1519" y="4184"/>
                    <a:pt x="1536" y="4164"/>
                  </a:cubicBezTo>
                  <a:cubicBezTo>
                    <a:pt x="1543" y="4199"/>
                    <a:pt x="1499" y="4190"/>
                    <a:pt x="1517" y="4226"/>
                  </a:cubicBezTo>
                  <a:cubicBezTo>
                    <a:pt x="1499" y="4219"/>
                    <a:pt x="1500" y="4232"/>
                    <a:pt x="1484" y="4240"/>
                  </a:cubicBezTo>
                  <a:close/>
                  <a:moveTo>
                    <a:pt x="1433" y="4246"/>
                  </a:moveTo>
                  <a:cubicBezTo>
                    <a:pt x="1420" y="4230"/>
                    <a:pt x="1440" y="4227"/>
                    <a:pt x="1435" y="4214"/>
                  </a:cubicBezTo>
                  <a:cubicBezTo>
                    <a:pt x="1447" y="4210"/>
                    <a:pt x="1448" y="4234"/>
                    <a:pt x="1463" y="4226"/>
                  </a:cubicBezTo>
                  <a:cubicBezTo>
                    <a:pt x="1469" y="4225"/>
                    <a:pt x="1468" y="4221"/>
                    <a:pt x="1466" y="4216"/>
                  </a:cubicBezTo>
                  <a:cubicBezTo>
                    <a:pt x="1466" y="4205"/>
                    <a:pt x="1473" y="4213"/>
                    <a:pt x="1476" y="4220"/>
                  </a:cubicBezTo>
                  <a:cubicBezTo>
                    <a:pt x="1471" y="4233"/>
                    <a:pt x="1450" y="4239"/>
                    <a:pt x="1433" y="4246"/>
                  </a:cubicBezTo>
                  <a:close/>
                  <a:moveTo>
                    <a:pt x="1390" y="4164"/>
                  </a:moveTo>
                  <a:cubicBezTo>
                    <a:pt x="1376" y="4159"/>
                    <a:pt x="1364" y="4148"/>
                    <a:pt x="1343" y="4161"/>
                  </a:cubicBezTo>
                  <a:cubicBezTo>
                    <a:pt x="1344" y="4137"/>
                    <a:pt x="1369" y="4142"/>
                    <a:pt x="1388" y="4142"/>
                  </a:cubicBezTo>
                  <a:cubicBezTo>
                    <a:pt x="1387" y="4148"/>
                    <a:pt x="1386" y="4155"/>
                    <a:pt x="1390" y="4164"/>
                  </a:cubicBezTo>
                  <a:close/>
                  <a:moveTo>
                    <a:pt x="1366" y="4051"/>
                  </a:moveTo>
                  <a:cubicBezTo>
                    <a:pt x="1360" y="4034"/>
                    <a:pt x="1347" y="4035"/>
                    <a:pt x="1335" y="4033"/>
                  </a:cubicBezTo>
                  <a:cubicBezTo>
                    <a:pt x="1342" y="4017"/>
                    <a:pt x="1353" y="3984"/>
                    <a:pt x="1379" y="3992"/>
                  </a:cubicBezTo>
                  <a:cubicBezTo>
                    <a:pt x="1387" y="4007"/>
                    <a:pt x="1362" y="4040"/>
                    <a:pt x="1399" y="4022"/>
                  </a:cubicBezTo>
                  <a:cubicBezTo>
                    <a:pt x="1393" y="4042"/>
                    <a:pt x="1394" y="4066"/>
                    <a:pt x="1398" y="4091"/>
                  </a:cubicBezTo>
                  <a:cubicBezTo>
                    <a:pt x="1367" y="4082"/>
                    <a:pt x="1326" y="4098"/>
                    <a:pt x="1293" y="4097"/>
                  </a:cubicBezTo>
                  <a:cubicBezTo>
                    <a:pt x="1305" y="4077"/>
                    <a:pt x="1349" y="4070"/>
                    <a:pt x="1366" y="4051"/>
                  </a:cubicBezTo>
                  <a:close/>
                  <a:moveTo>
                    <a:pt x="1381" y="4106"/>
                  </a:moveTo>
                  <a:cubicBezTo>
                    <a:pt x="1412" y="4090"/>
                    <a:pt x="1441" y="4118"/>
                    <a:pt x="1427" y="4141"/>
                  </a:cubicBezTo>
                  <a:cubicBezTo>
                    <a:pt x="1414" y="4123"/>
                    <a:pt x="1389" y="4135"/>
                    <a:pt x="1381" y="4106"/>
                  </a:cubicBezTo>
                  <a:close/>
                  <a:moveTo>
                    <a:pt x="1452" y="4146"/>
                  </a:moveTo>
                  <a:cubicBezTo>
                    <a:pt x="1463" y="4164"/>
                    <a:pt x="1436" y="4168"/>
                    <a:pt x="1427" y="4179"/>
                  </a:cubicBezTo>
                  <a:cubicBezTo>
                    <a:pt x="1419" y="4161"/>
                    <a:pt x="1435" y="4153"/>
                    <a:pt x="1452" y="4146"/>
                  </a:cubicBezTo>
                  <a:close/>
                  <a:moveTo>
                    <a:pt x="1248" y="3991"/>
                  </a:moveTo>
                  <a:cubicBezTo>
                    <a:pt x="1261" y="3985"/>
                    <a:pt x="1274" y="3980"/>
                    <a:pt x="1287" y="3974"/>
                  </a:cubicBezTo>
                  <a:cubicBezTo>
                    <a:pt x="1294" y="3962"/>
                    <a:pt x="1275" y="3948"/>
                    <a:pt x="1260" y="3948"/>
                  </a:cubicBezTo>
                  <a:cubicBezTo>
                    <a:pt x="1256" y="3928"/>
                    <a:pt x="1287" y="3923"/>
                    <a:pt x="1298" y="3910"/>
                  </a:cubicBezTo>
                  <a:cubicBezTo>
                    <a:pt x="1290" y="3935"/>
                    <a:pt x="1320" y="3954"/>
                    <a:pt x="1340" y="3954"/>
                  </a:cubicBezTo>
                  <a:cubicBezTo>
                    <a:pt x="1367" y="3951"/>
                    <a:pt x="1352" y="3930"/>
                    <a:pt x="1373" y="3924"/>
                  </a:cubicBezTo>
                  <a:cubicBezTo>
                    <a:pt x="1354" y="3909"/>
                    <a:pt x="1338" y="3888"/>
                    <a:pt x="1305" y="3907"/>
                  </a:cubicBezTo>
                  <a:cubicBezTo>
                    <a:pt x="1319" y="3869"/>
                    <a:pt x="1363" y="3896"/>
                    <a:pt x="1373" y="3865"/>
                  </a:cubicBezTo>
                  <a:cubicBezTo>
                    <a:pt x="1374" y="3879"/>
                    <a:pt x="1391" y="3889"/>
                    <a:pt x="1401" y="3898"/>
                  </a:cubicBezTo>
                  <a:cubicBezTo>
                    <a:pt x="1419" y="3874"/>
                    <a:pt x="1422" y="3900"/>
                    <a:pt x="1449" y="3885"/>
                  </a:cubicBezTo>
                  <a:cubicBezTo>
                    <a:pt x="1434" y="3916"/>
                    <a:pt x="1376" y="3909"/>
                    <a:pt x="1397" y="3961"/>
                  </a:cubicBezTo>
                  <a:cubicBezTo>
                    <a:pt x="1363" y="3952"/>
                    <a:pt x="1332" y="3987"/>
                    <a:pt x="1294" y="3972"/>
                  </a:cubicBezTo>
                  <a:cubicBezTo>
                    <a:pt x="1299" y="3985"/>
                    <a:pt x="1255" y="4016"/>
                    <a:pt x="1248" y="3991"/>
                  </a:cubicBezTo>
                  <a:close/>
                  <a:moveTo>
                    <a:pt x="1142" y="3760"/>
                  </a:moveTo>
                  <a:cubicBezTo>
                    <a:pt x="1158" y="3756"/>
                    <a:pt x="1166" y="3748"/>
                    <a:pt x="1163" y="3736"/>
                  </a:cubicBezTo>
                  <a:cubicBezTo>
                    <a:pt x="1184" y="3734"/>
                    <a:pt x="1174" y="3743"/>
                    <a:pt x="1180" y="3760"/>
                  </a:cubicBezTo>
                  <a:cubicBezTo>
                    <a:pt x="1159" y="3768"/>
                    <a:pt x="1155" y="3788"/>
                    <a:pt x="1142" y="3760"/>
                  </a:cubicBezTo>
                  <a:close/>
                  <a:moveTo>
                    <a:pt x="1090" y="3729"/>
                  </a:moveTo>
                  <a:cubicBezTo>
                    <a:pt x="1113" y="3713"/>
                    <a:pt x="1115" y="3748"/>
                    <a:pt x="1134" y="3741"/>
                  </a:cubicBezTo>
                  <a:cubicBezTo>
                    <a:pt x="1129" y="3766"/>
                    <a:pt x="1079" y="3747"/>
                    <a:pt x="1090" y="3729"/>
                  </a:cubicBezTo>
                  <a:close/>
                  <a:moveTo>
                    <a:pt x="1250" y="4161"/>
                  </a:moveTo>
                  <a:cubicBezTo>
                    <a:pt x="1245" y="4140"/>
                    <a:pt x="1221" y="4154"/>
                    <a:pt x="1230" y="4132"/>
                  </a:cubicBezTo>
                  <a:cubicBezTo>
                    <a:pt x="1259" y="4140"/>
                    <a:pt x="1329" y="4137"/>
                    <a:pt x="1250" y="4161"/>
                  </a:cubicBezTo>
                  <a:close/>
                  <a:moveTo>
                    <a:pt x="1343" y="4361"/>
                  </a:moveTo>
                  <a:cubicBezTo>
                    <a:pt x="1314" y="4380"/>
                    <a:pt x="1340" y="4314"/>
                    <a:pt x="1317" y="4318"/>
                  </a:cubicBezTo>
                  <a:cubicBezTo>
                    <a:pt x="1321" y="4284"/>
                    <a:pt x="1356" y="4354"/>
                    <a:pt x="1343" y="4361"/>
                  </a:cubicBezTo>
                  <a:close/>
                  <a:moveTo>
                    <a:pt x="1195" y="4085"/>
                  </a:moveTo>
                  <a:cubicBezTo>
                    <a:pt x="1197" y="4132"/>
                    <a:pt x="1150" y="4124"/>
                    <a:pt x="1109" y="4137"/>
                  </a:cubicBezTo>
                  <a:cubicBezTo>
                    <a:pt x="1113" y="4120"/>
                    <a:pt x="1142" y="4114"/>
                    <a:pt x="1128" y="4090"/>
                  </a:cubicBezTo>
                  <a:cubicBezTo>
                    <a:pt x="1170" y="4081"/>
                    <a:pt x="1176" y="4071"/>
                    <a:pt x="1219" y="4051"/>
                  </a:cubicBezTo>
                  <a:cubicBezTo>
                    <a:pt x="1246" y="4070"/>
                    <a:pt x="1212" y="4121"/>
                    <a:pt x="1264" y="4102"/>
                  </a:cubicBezTo>
                  <a:cubicBezTo>
                    <a:pt x="1271" y="4116"/>
                    <a:pt x="1242" y="4115"/>
                    <a:pt x="1234" y="4122"/>
                  </a:cubicBezTo>
                  <a:cubicBezTo>
                    <a:pt x="1224" y="4103"/>
                    <a:pt x="1203" y="4109"/>
                    <a:pt x="1195" y="4085"/>
                  </a:cubicBezTo>
                  <a:close/>
                  <a:moveTo>
                    <a:pt x="1080" y="3741"/>
                  </a:moveTo>
                  <a:cubicBezTo>
                    <a:pt x="1076" y="3762"/>
                    <a:pt x="1056" y="3778"/>
                    <a:pt x="1023" y="3788"/>
                  </a:cubicBezTo>
                  <a:cubicBezTo>
                    <a:pt x="1041" y="3763"/>
                    <a:pt x="1054" y="3766"/>
                    <a:pt x="1080" y="3741"/>
                  </a:cubicBezTo>
                  <a:close/>
                  <a:moveTo>
                    <a:pt x="993" y="3662"/>
                  </a:moveTo>
                  <a:cubicBezTo>
                    <a:pt x="999" y="3678"/>
                    <a:pt x="1005" y="3694"/>
                    <a:pt x="1016" y="3699"/>
                  </a:cubicBezTo>
                  <a:cubicBezTo>
                    <a:pt x="1028" y="3689"/>
                    <a:pt x="1020" y="3673"/>
                    <a:pt x="1039" y="3681"/>
                  </a:cubicBezTo>
                  <a:cubicBezTo>
                    <a:pt x="1059" y="3700"/>
                    <a:pt x="1019" y="3694"/>
                    <a:pt x="1028" y="3709"/>
                  </a:cubicBezTo>
                  <a:cubicBezTo>
                    <a:pt x="1002" y="3711"/>
                    <a:pt x="994" y="3668"/>
                    <a:pt x="963" y="3682"/>
                  </a:cubicBezTo>
                  <a:cubicBezTo>
                    <a:pt x="956" y="3669"/>
                    <a:pt x="985" y="3670"/>
                    <a:pt x="993" y="3662"/>
                  </a:cubicBezTo>
                  <a:close/>
                  <a:moveTo>
                    <a:pt x="1109" y="3628"/>
                  </a:moveTo>
                  <a:cubicBezTo>
                    <a:pt x="1069" y="3638"/>
                    <a:pt x="1054" y="3607"/>
                    <a:pt x="1016" y="3645"/>
                  </a:cubicBezTo>
                  <a:cubicBezTo>
                    <a:pt x="1016" y="3601"/>
                    <a:pt x="1092" y="3596"/>
                    <a:pt x="1109" y="3628"/>
                  </a:cubicBezTo>
                  <a:close/>
                  <a:moveTo>
                    <a:pt x="1178" y="3699"/>
                  </a:moveTo>
                  <a:cubicBezTo>
                    <a:pt x="1186" y="3717"/>
                    <a:pt x="1149" y="3725"/>
                    <a:pt x="1142" y="3707"/>
                  </a:cubicBezTo>
                  <a:cubicBezTo>
                    <a:pt x="1157" y="3698"/>
                    <a:pt x="1168" y="3697"/>
                    <a:pt x="1178" y="3699"/>
                  </a:cubicBezTo>
                  <a:close/>
                  <a:moveTo>
                    <a:pt x="1375" y="3855"/>
                  </a:moveTo>
                  <a:cubicBezTo>
                    <a:pt x="1374" y="3858"/>
                    <a:pt x="1374" y="3862"/>
                    <a:pt x="1373" y="3865"/>
                  </a:cubicBezTo>
                  <a:cubicBezTo>
                    <a:pt x="1373" y="3861"/>
                    <a:pt x="1373" y="3858"/>
                    <a:pt x="1375" y="3855"/>
                  </a:cubicBezTo>
                  <a:close/>
                  <a:moveTo>
                    <a:pt x="1269" y="3861"/>
                  </a:moveTo>
                  <a:cubicBezTo>
                    <a:pt x="1306" y="3841"/>
                    <a:pt x="1291" y="3801"/>
                    <a:pt x="1282" y="3763"/>
                  </a:cubicBezTo>
                  <a:cubicBezTo>
                    <a:pt x="1300" y="3770"/>
                    <a:pt x="1292" y="3754"/>
                    <a:pt x="1315" y="3749"/>
                  </a:cubicBezTo>
                  <a:cubicBezTo>
                    <a:pt x="1342" y="3772"/>
                    <a:pt x="1356" y="3779"/>
                    <a:pt x="1371" y="3810"/>
                  </a:cubicBezTo>
                  <a:cubicBezTo>
                    <a:pt x="1336" y="3853"/>
                    <a:pt x="1250" y="3872"/>
                    <a:pt x="1223" y="3896"/>
                  </a:cubicBezTo>
                  <a:cubicBezTo>
                    <a:pt x="1219" y="3884"/>
                    <a:pt x="1228" y="3876"/>
                    <a:pt x="1243" y="3872"/>
                  </a:cubicBezTo>
                  <a:cubicBezTo>
                    <a:pt x="1234" y="3846"/>
                    <a:pt x="1203" y="3872"/>
                    <a:pt x="1194" y="3846"/>
                  </a:cubicBezTo>
                  <a:cubicBezTo>
                    <a:pt x="1224" y="3840"/>
                    <a:pt x="1244" y="3858"/>
                    <a:pt x="1269" y="3861"/>
                  </a:cubicBezTo>
                  <a:close/>
                  <a:moveTo>
                    <a:pt x="1173" y="3578"/>
                  </a:moveTo>
                  <a:cubicBezTo>
                    <a:pt x="1187" y="3533"/>
                    <a:pt x="1254" y="3538"/>
                    <a:pt x="1291" y="3512"/>
                  </a:cubicBezTo>
                  <a:cubicBezTo>
                    <a:pt x="1329" y="3486"/>
                    <a:pt x="1334" y="3437"/>
                    <a:pt x="1373" y="3432"/>
                  </a:cubicBezTo>
                  <a:cubicBezTo>
                    <a:pt x="1363" y="3449"/>
                    <a:pt x="1355" y="3478"/>
                    <a:pt x="1389" y="3471"/>
                  </a:cubicBezTo>
                  <a:cubicBezTo>
                    <a:pt x="1388" y="3494"/>
                    <a:pt x="1377" y="3483"/>
                    <a:pt x="1356" y="3501"/>
                  </a:cubicBezTo>
                  <a:cubicBezTo>
                    <a:pt x="1351" y="3489"/>
                    <a:pt x="1344" y="3486"/>
                    <a:pt x="1334" y="3486"/>
                  </a:cubicBezTo>
                  <a:cubicBezTo>
                    <a:pt x="1323" y="3542"/>
                    <a:pt x="1253" y="3549"/>
                    <a:pt x="1222" y="3604"/>
                  </a:cubicBezTo>
                  <a:cubicBezTo>
                    <a:pt x="1227" y="3621"/>
                    <a:pt x="1256" y="3582"/>
                    <a:pt x="1257" y="3612"/>
                  </a:cubicBezTo>
                  <a:cubicBezTo>
                    <a:pt x="1220" y="3615"/>
                    <a:pt x="1220" y="3650"/>
                    <a:pt x="1201" y="3643"/>
                  </a:cubicBezTo>
                  <a:cubicBezTo>
                    <a:pt x="1213" y="3610"/>
                    <a:pt x="1211" y="3605"/>
                    <a:pt x="1224" y="3572"/>
                  </a:cubicBezTo>
                  <a:cubicBezTo>
                    <a:pt x="1211" y="3563"/>
                    <a:pt x="1188" y="3581"/>
                    <a:pt x="1173" y="3578"/>
                  </a:cubicBezTo>
                  <a:close/>
                  <a:moveTo>
                    <a:pt x="1222" y="3457"/>
                  </a:moveTo>
                  <a:cubicBezTo>
                    <a:pt x="1241" y="3464"/>
                    <a:pt x="1251" y="3480"/>
                    <a:pt x="1257" y="3504"/>
                  </a:cubicBezTo>
                  <a:cubicBezTo>
                    <a:pt x="1241" y="3512"/>
                    <a:pt x="1232" y="3502"/>
                    <a:pt x="1223" y="3495"/>
                  </a:cubicBezTo>
                  <a:cubicBezTo>
                    <a:pt x="1209" y="3477"/>
                    <a:pt x="1235" y="3475"/>
                    <a:pt x="1222" y="3457"/>
                  </a:cubicBezTo>
                  <a:close/>
                  <a:moveTo>
                    <a:pt x="1474" y="3435"/>
                  </a:moveTo>
                  <a:cubicBezTo>
                    <a:pt x="1504" y="3430"/>
                    <a:pt x="1513" y="3447"/>
                    <a:pt x="1524" y="3460"/>
                  </a:cubicBezTo>
                  <a:cubicBezTo>
                    <a:pt x="1522" y="3488"/>
                    <a:pt x="1503" y="3449"/>
                    <a:pt x="1492" y="3458"/>
                  </a:cubicBezTo>
                  <a:cubicBezTo>
                    <a:pt x="1488" y="3464"/>
                    <a:pt x="1484" y="3470"/>
                    <a:pt x="1475" y="3473"/>
                  </a:cubicBezTo>
                  <a:cubicBezTo>
                    <a:pt x="1481" y="3477"/>
                    <a:pt x="1486" y="3481"/>
                    <a:pt x="1490" y="3490"/>
                  </a:cubicBezTo>
                  <a:cubicBezTo>
                    <a:pt x="1459" y="3470"/>
                    <a:pt x="1438" y="3521"/>
                    <a:pt x="1410" y="3501"/>
                  </a:cubicBezTo>
                  <a:cubicBezTo>
                    <a:pt x="1398" y="3523"/>
                    <a:pt x="1397" y="3515"/>
                    <a:pt x="1376" y="3531"/>
                  </a:cubicBezTo>
                  <a:cubicBezTo>
                    <a:pt x="1387" y="3500"/>
                    <a:pt x="1406" y="3500"/>
                    <a:pt x="1433" y="3483"/>
                  </a:cubicBezTo>
                  <a:cubicBezTo>
                    <a:pt x="1427" y="3472"/>
                    <a:pt x="1416" y="3473"/>
                    <a:pt x="1401" y="3481"/>
                  </a:cubicBezTo>
                  <a:cubicBezTo>
                    <a:pt x="1416" y="3451"/>
                    <a:pt x="1494" y="3480"/>
                    <a:pt x="1474" y="3435"/>
                  </a:cubicBezTo>
                  <a:close/>
                  <a:moveTo>
                    <a:pt x="1532" y="3534"/>
                  </a:moveTo>
                  <a:cubicBezTo>
                    <a:pt x="1505" y="3524"/>
                    <a:pt x="1499" y="3552"/>
                    <a:pt x="1482" y="3563"/>
                  </a:cubicBezTo>
                  <a:cubicBezTo>
                    <a:pt x="1488" y="3571"/>
                    <a:pt x="1501" y="3561"/>
                    <a:pt x="1511" y="3558"/>
                  </a:cubicBezTo>
                  <a:cubicBezTo>
                    <a:pt x="1514" y="3591"/>
                    <a:pt x="1477" y="3574"/>
                    <a:pt x="1466" y="3562"/>
                  </a:cubicBezTo>
                  <a:cubicBezTo>
                    <a:pt x="1446" y="3581"/>
                    <a:pt x="1396" y="3602"/>
                    <a:pt x="1433" y="3629"/>
                  </a:cubicBezTo>
                  <a:cubicBezTo>
                    <a:pt x="1409" y="3650"/>
                    <a:pt x="1409" y="3610"/>
                    <a:pt x="1386" y="3627"/>
                  </a:cubicBezTo>
                  <a:cubicBezTo>
                    <a:pt x="1412" y="3577"/>
                    <a:pt x="1479" y="3527"/>
                    <a:pt x="1514" y="3510"/>
                  </a:cubicBezTo>
                  <a:cubicBezTo>
                    <a:pt x="1509" y="3494"/>
                    <a:pt x="1535" y="3511"/>
                    <a:pt x="1543" y="3506"/>
                  </a:cubicBezTo>
                  <a:cubicBezTo>
                    <a:pt x="1552" y="3521"/>
                    <a:pt x="1512" y="3515"/>
                    <a:pt x="1532" y="3534"/>
                  </a:cubicBezTo>
                  <a:close/>
                  <a:moveTo>
                    <a:pt x="1589" y="3579"/>
                  </a:moveTo>
                  <a:cubicBezTo>
                    <a:pt x="1589" y="3596"/>
                    <a:pt x="1576" y="3622"/>
                    <a:pt x="1558" y="3615"/>
                  </a:cubicBezTo>
                  <a:cubicBezTo>
                    <a:pt x="1551" y="3596"/>
                    <a:pt x="1572" y="3574"/>
                    <a:pt x="1538" y="3585"/>
                  </a:cubicBezTo>
                  <a:cubicBezTo>
                    <a:pt x="1536" y="3575"/>
                    <a:pt x="1554" y="3546"/>
                    <a:pt x="1537" y="3547"/>
                  </a:cubicBezTo>
                  <a:cubicBezTo>
                    <a:pt x="1561" y="3513"/>
                    <a:pt x="1553" y="3595"/>
                    <a:pt x="1589" y="3579"/>
                  </a:cubicBezTo>
                  <a:close/>
                  <a:moveTo>
                    <a:pt x="1479" y="3610"/>
                  </a:moveTo>
                  <a:cubicBezTo>
                    <a:pt x="1492" y="3615"/>
                    <a:pt x="1507" y="3636"/>
                    <a:pt x="1502" y="3646"/>
                  </a:cubicBezTo>
                  <a:cubicBezTo>
                    <a:pt x="1476" y="3648"/>
                    <a:pt x="1475" y="3632"/>
                    <a:pt x="1479" y="3610"/>
                  </a:cubicBezTo>
                  <a:close/>
                  <a:moveTo>
                    <a:pt x="1478" y="3942"/>
                  </a:moveTo>
                  <a:cubicBezTo>
                    <a:pt x="1463" y="3951"/>
                    <a:pt x="1456" y="3963"/>
                    <a:pt x="1433" y="3969"/>
                  </a:cubicBezTo>
                  <a:cubicBezTo>
                    <a:pt x="1431" y="3961"/>
                    <a:pt x="1441" y="3959"/>
                    <a:pt x="1449" y="3954"/>
                  </a:cubicBezTo>
                  <a:cubicBezTo>
                    <a:pt x="1446" y="3948"/>
                    <a:pt x="1443" y="3941"/>
                    <a:pt x="1440" y="3935"/>
                  </a:cubicBezTo>
                  <a:cubicBezTo>
                    <a:pt x="1464" y="3922"/>
                    <a:pt x="1472" y="3924"/>
                    <a:pt x="1478" y="3942"/>
                  </a:cubicBezTo>
                  <a:close/>
                  <a:moveTo>
                    <a:pt x="1439" y="3789"/>
                  </a:moveTo>
                  <a:cubicBezTo>
                    <a:pt x="1457" y="3785"/>
                    <a:pt x="1457" y="3817"/>
                    <a:pt x="1435" y="3814"/>
                  </a:cubicBezTo>
                  <a:cubicBezTo>
                    <a:pt x="1449" y="3847"/>
                    <a:pt x="1461" y="3807"/>
                    <a:pt x="1488" y="3814"/>
                  </a:cubicBezTo>
                  <a:cubicBezTo>
                    <a:pt x="1481" y="3844"/>
                    <a:pt x="1484" y="3844"/>
                    <a:pt x="1513" y="3835"/>
                  </a:cubicBezTo>
                  <a:cubicBezTo>
                    <a:pt x="1514" y="3856"/>
                    <a:pt x="1517" y="3865"/>
                    <a:pt x="1532" y="3881"/>
                  </a:cubicBezTo>
                  <a:cubicBezTo>
                    <a:pt x="1524" y="3883"/>
                    <a:pt x="1521" y="3887"/>
                    <a:pt x="1522" y="3892"/>
                  </a:cubicBezTo>
                  <a:cubicBezTo>
                    <a:pt x="1504" y="3889"/>
                    <a:pt x="1519" y="3867"/>
                    <a:pt x="1499" y="3856"/>
                  </a:cubicBezTo>
                  <a:cubicBezTo>
                    <a:pt x="1488" y="3865"/>
                    <a:pt x="1473" y="3871"/>
                    <a:pt x="1471" y="3883"/>
                  </a:cubicBezTo>
                  <a:cubicBezTo>
                    <a:pt x="1451" y="3884"/>
                    <a:pt x="1468" y="3857"/>
                    <a:pt x="1464" y="3848"/>
                  </a:cubicBezTo>
                  <a:cubicBezTo>
                    <a:pt x="1457" y="3834"/>
                    <a:pt x="1435" y="3857"/>
                    <a:pt x="1422" y="3858"/>
                  </a:cubicBezTo>
                  <a:cubicBezTo>
                    <a:pt x="1414" y="3855"/>
                    <a:pt x="1411" y="3842"/>
                    <a:pt x="1401" y="3843"/>
                  </a:cubicBezTo>
                  <a:cubicBezTo>
                    <a:pt x="1406" y="3822"/>
                    <a:pt x="1428" y="3808"/>
                    <a:pt x="1439" y="3789"/>
                  </a:cubicBezTo>
                  <a:close/>
                  <a:moveTo>
                    <a:pt x="1297" y="3618"/>
                  </a:moveTo>
                  <a:cubicBezTo>
                    <a:pt x="1305" y="3583"/>
                    <a:pt x="1341" y="3560"/>
                    <a:pt x="1370" y="3533"/>
                  </a:cubicBezTo>
                  <a:cubicBezTo>
                    <a:pt x="1379" y="3575"/>
                    <a:pt x="1314" y="3587"/>
                    <a:pt x="1297" y="3618"/>
                  </a:cubicBezTo>
                  <a:close/>
                  <a:moveTo>
                    <a:pt x="1463" y="3717"/>
                  </a:moveTo>
                  <a:cubicBezTo>
                    <a:pt x="1473" y="3741"/>
                    <a:pt x="1494" y="3739"/>
                    <a:pt x="1508" y="3752"/>
                  </a:cubicBezTo>
                  <a:cubicBezTo>
                    <a:pt x="1499" y="3764"/>
                    <a:pt x="1476" y="3766"/>
                    <a:pt x="1452" y="3783"/>
                  </a:cubicBezTo>
                  <a:cubicBezTo>
                    <a:pt x="1448" y="3769"/>
                    <a:pt x="1474" y="3767"/>
                    <a:pt x="1470" y="3753"/>
                  </a:cubicBezTo>
                  <a:cubicBezTo>
                    <a:pt x="1453" y="3742"/>
                    <a:pt x="1419" y="3771"/>
                    <a:pt x="1396" y="3776"/>
                  </a:cubicBezTo>
                  <a:cubicBezTo>
                    <a:pt x="1389" y="3765"/>
                    <a:pt x="1382" y="3756"/>
                    <a:pt x="1371" y="3756"/>
                  </a:cubicBezTo>
                  <a:cubicBezTo>
                    <a:pt x="1370" y="3744"/>
                    <a:pt x="1390" y="3742"/>
                    <a:pt x="1373" y="3724"/>
                  </a:cubicBezTo>
                  <a:cubicBezTo>
                    <a:pt x="1397" y="3714"/>
                    <a:pt x="1418" y="3734"/>
                    <a:pt x="1400" y="3751"/>
                  </a:cubicBezTo>
                  <a:cubicBezTo>
                    <a:pt x="1412" y="3747"/>
                    <a:pt x="1439" y="3735"/>
                    <a:pt x="1463" y="3717"/>
                  </a:cubicBezTo>
                  <a:close/>
                  <a:moveTo>
                    <a:pt x="1842" y="4165"/>
                  </a:moveTo>
                  <a:cubicBezTo>
                    <a:pt x="1855" y="4200"/>
                    <a:pt x="1822" y="4182"/>
                    <a:pt x="1805" y="4188"/>
                  </a:cubicBezTo>
                  <a:cubicBezTo>
                    <a:pt x="1801" y="4177"/>
                    <a:pt x="1796" y="4167"/>
                    <a:pt x="1792" y="4156"/>
                  </a:cubicBezTo>
                  <a:cubicBezTo>
                    <a:pt x="1817" y="4148"/>
                    <a:pt x="1799" y="4198"/>
                    <a:pt x="1842" y="4165"/>
                  </a:cubicBezTo>
                  <a:close/>
                  <a:moveTo>
                    <a:pt x="1627" y="3740"/>
                  </a:moveTo>
                  <a:cubicBezTo>
                    <a:pt x="1622" y="3774"/>
                    <a:pt x="1582" y="3760"/>
                    <a:pt x="1551" y="3780"/>
                  </a:cubicBezTo>
                  <a:cubicBezTo>
                    <a:pt x="1561" y="3804"/>
                    <a:pt x="1577" y="3813"/>
                    <a:pt x="1597" y="3815"/>
                  </a:cubicBezTo>
                  <a:cubicBezTo>
                    <a:pt x="1606" y="3798"/>
                    <a:pt x="1629" y="3774"/>
                    <a:pt x="1663" y="3771"/>
                  </a:cubicBezTo>
                  <a:cubicBezTo>
                    <a:pt x="1649" y="3798"/>
                    <a:pt x="1611" y="3796"/>
                    <a:pt x="1614" y="3838"/>
                  </a:cubicBezTo>
                  <a:cubicBezTo>
                    <a:pt x="1642" y="3837"/>
                    <a:pt x="1661" y="3820"/>
                    <a:pt x="1702" y="3809"/>
                  </a:cubicBezTo>
                  <a:cubicBezTo>
                    <a:pt x="1707" y="3829"/>
                    <a:pt x="1680" y="3836"/>
                    <a:pt x="1683" y="3855"/>
                  </a:cubicBezTo>
                  <a:cubicBezTo>
                    <a:pt x="1671" y="3859"/>
                    <a:pt x="1670" y="3835"/>
                    <a:pt x="1659" y="3835"/>
                  </a:cubicBezTo>
                  <a:cubicBezTo>
                    <a:pt x="1614" y="3843"/>
                    <a:pt x="1628" y="3876"/>
                    <a:pt x="1589" y="3887"/>
                  </a:cubicBezTo>
                  <a:cubicBezTo>
                    <a:pt x="1614" y="3957"/>
                    <a:pt x="1670" y="3852"/>
                    <a:pt x="1708" y="3860"/>
                  </a:cubicBezTo>
                  <a:cubicBezTo>
                    <a:pt x="1713" y="3876"/>
                    <a:pt x="1712" y="3890"/>
                    <a:pt x="1712" y="3905"/>
                  </a:cubicBezTo>
                  <a:cubicBezTo>
                    <a:pt x="1698" y="3908"/>
                    <a:pt x="1689" y="3899"/>
                    <a:pt x="1677" y="3896"/>
                  </a:cubicBezTo>
                  <a:cubicBezTo>
                    <a:pt x="1658" y="3910"/>
                    <a:pt x="1660" y="3932"/>
                    <a:pt x="1645" y="3948"/>
                  </a:cubicBezTo>
                  <a:cubicBezTo>
                    <a:pt x="1627" y="3961"/>
                    <a:pt x="1621" y="3945"/>
                    <a:pt x="1603" y="3958"/>
                  </a:cubicBezTo>
                  <a:cubicBezTo>
                    <a:pt x="1594" y="3942"/>
                    <a:pt x="1643" y="3949"/>
                    <a:pt x="1621" y="3927"/>
                  </a:cubicBezTo>
                  <a:cubicBezTo>
                    <a:pt x="1610" y="3907"/>
                    <a:pt x="1600" y="3957"/>
                    <a:pt x="1586" y="3935"/>
                  </a:cubicBezTo>
                  <a:cubicBezTo>
                    <a:pt x="1566" y="3945"/>
                    <a:pt x="1589" y="3972"/>
                    <a:pt x="1595" y="3993"/>
                  </a:cubicBezTo>
                  <a:cubicBezTo>
                    <a:pt x="1663" y="3954"/>
                    <a:pt x="1717" y="3955"/>
                    <a:pt x="1768" y="3927"/>
                  </a:cubicBezTo>
                  <a:cubicBezTo>
                    <a:pt x="1784" y="3948"/>
                    <a:pt x="1746" y="3947"/>
                    <a:pt x="1734" y="3957"/>
                  </a:cubicBezTo>
                  <a:cubicBezTo>
                    <a:pt x="1737" y="3979"/>
                    <a:pt x="1755" y="3957"/>
                    <a:pt x="1761" y="3984"/>
                  </a:cubicBezTo>
                  <a:cubicBezTo>
                    <a:pt x="1739" y="3993"/>
                    <a:pt x="1717" y="4002"/>
                    <a:pt x="1695" y="4011"/>
                  </a:cubicBezTo>
                  <a:cubicBezTo>
                    <a:pt x="1705" y="4055"/>
                    <a:pt x="1734" y="4024"/>
                    <a:pt x="1755" y="4025"/>
                  </a:cubicBezTo>
                  <a:cubicBezTo>
                    <a:pt x="1772" y="4008"/>
                    <a:pt x="1785" y="3973"/>
                    <a:pt x="1814" y="4000"/>
                  </a:cubicBezTo>
                  <a:cubicBezTo>
                    <a:pt x="1787" y="4009"/>
                    <a:pt x="1782" y="4027"/>
                    <a:pt x="1751" y="4034"/>
                  </a:cubicBezTo>
                  <a:cubicBezTo>
                    <a:pt x="1735" y="4042"/>
                    <a:pt x="1751" y="4062"/>
                    <a:pt x="1745" y="4074"/>
                  </a:cubicBezTo>
                  <a:cubicBezTo>
                    <a:pt x="1772" y="4087"/>
                    <a:pt x="1764" y="4106"/>
                    <a:pt x="1783" y="4127"/>
                  </a:cubicBezTo>
                  <a:cubicBezTo>
                    <a:pt x="1774" y="4131"/>
                    <a:pt x="1765" y="4134"/>
                    <a:pt x="1757" y="4138"/>
                  </a:cubicBezTo>
                  <a:cubicBezTo>
                    <a:pt x="1756" y="4129"/>
                    <a:pt x="1775" y="4124"/>
                    <a:pt x="1759" y="4107"/>
                  </a:cubicBezTo>
                  <a:cubicBezTo>
                    <a:pt x="1729" y="4103"/>
                    <a:pt x="1687" y="4129"/>
                    <a:pt x="1669" y="4130"/>
                  </a:cubicBezTo>
                  <a:cubicBezTo>
                    <a:pt x="1661" y="4108"/>
                    <a:pt x="1666" y="4082"/>
                    <a:pt x="1636" y="4090"/>
                  </a:cubicBezTo>
                  <a:cubicBezTo>
                    <a:pt x="1645" y="4079"/>
                    <a:pt x="1637" y="4062"/>
                    <a:pt x="1661" y="4057"/>
                  </a:cubicBezTo>
                  <a:cubicBezTo>
                    <a:pt x="1643" y="4003"/>
                    <a:pt x="1579" y="4076"/>
                    <a:pt x="1577" y="4077"/>
                  </a:cubicBezTo>
                  <a:cubicBezTo>
                    <a:pt x="1566" y="4081"/>
                    <a:pt x="1571" y="4047"/>
                    <a:pt x="1585" y="4043"/>
                  </a:cubicBezTo>
                  <a:cubicBezTo>
                    <a:pt x="1557" y="4020"/>
                    <a:pt x="1562" y="3993"/>
                    <a:pt x="1533" y="3973"/>
                  </a:cubicBezTo>
                  <a:cubicBezTo>
                    <a:pt x="1507" y="3987"/>
                    <a:pt x="1508" y="4018"/>
                    <a:pt x="1528" y="4036"/>
                  </a:cubicBezTo>
                  <a:cubicBezTo>
                    <a:pt x="1479" y="4051"/>
                    <a:pt x="1478" y="4054"/>
                    <a:pt x="1437" y="4075"/>
                  </a:cubicBezTo>
                  <a:cubicBezTo>
                    <a:pt x="1438" y="4060"/>
                    <a:pt x="1474" y="4010"/>
                    <a:pt x="1435" y="4014"/>
                  </a:cubicBezTo>
                  <a:cubicBezTo>
                    <a:pt x="1437" y="3974"/>
                    <a:pt x="1486" y="3998"/>
                    <a:pt x="1502" y="4009"/>
                  </a:cubicBezTo>
                  <a:cubicBezTo>
                    <a:pt x="1490" y="3982"/>
                    <a:pt x="1502" y="3971"/>
                    <a:pt x="1531" y="3950"/>
                  </a:cubicBezTo>
                  <a:cubicBezTo>
                    <a:pt x="1524" y="3930"/>
                    <a:pt x="1499" y="3934"/>
                    <a:pt x="1508" y="3914"/>
                  </a:cubicBezTo>
                  <a:cubicBezTo>
                    <a:pt x="1534" y="3893"/>
                    <a:pt x="1538" y="3928"/>
                    <a:pt x="1558" y="3923"/>
                  </a:cubicBezTo>
                  <a:cubicBezTo>
                    <a:pt x="1576" y="3918"/>
                    <a:pt x="1536" y="3890"/>
                    <a:pt x="1566" y="3889"/>
                  </a:cubicBezTo>
                  <a:cubicBezTo>
                    <a:pt x="1527" y="3875"/>
                    <a:pt x="1563" y="3810"/>
                    <a:pt x="1521" y="3800"/>
                  </a:cubicBezTo>
                  <a:cubicBezTo>
                    <a:pt x="1542" y="3787"/>
                    <a:pt x="1512" y="3753"/>
                    <a:pt x="1535" y="3741"/>
                  </a:cubicBezTo>
                  <a:cubicBezTo>
                    <a:pt x="1530" y="3712"/>
                    <a:pt x="1507" y="3729"/>
                    <a:pt x="1502" y="3701"/>
                  </a:cubicBezTo>
                  <a:cubicBezTo>
                    <a:pt x="1521" y="3692"/>
                    <a:pt x="1525" y="3683"/>
                    <a:pt x="1521" y="3654"/>
                  </a:cubicBezTo>
                  <a:cubicBezTo>
                    <a:pt x="1528" y="3656"/>
                    <a:pt x="1543" y="3657"/>
                    <a:pt x="1540" y="3646"/>
                  </a:cubicBezTo>
                  <a:cubicBezTo>
                    <a:pt x="1558" y="3642"/>
                    <a:pt x="1542" y="3667"/>
                    <a:pt x="1526" y="3667"/>
                  </a:cubicBezTo>
                  <a:cubicBezTo>
                    <a:pt x="1529" y="3682"/>
                    <a:pt x="1538" y="3683"/>
                    <a:pt x="1544" y="3691"/>
                  </a:cubicBezTo>
                  <a:cubicBezTo>
                    <a:pt x="1579" y="3672"/>
                    <a:pt x="1612" y="3653"/>
                    <a:pt x="1606" y="3618"/>
                  </a:cubicBezTo>
                  <a:cubicBezTo>
                    <a:pt x="1613" y="3625"/>
                    <a:pt x="1618" y="3629"/>
                    <a:pt x="1633" y="3645"/>
                  </a:cubicBezTo>
                  <a:cubicBezTo>
                    <a:pt x="1602" y="3649"/>
                    <a:pt x="1599" y="3659"/>
                    <a:pt x="1586" y="3680"/>
                  </a:cubicBezTo>
                  <a:cubicBezTo>
                    <a:pt x="1637" y="3687"/>
                    <a:pt x="1582" y="3731"/>
                    <a:pt x="1627" y="3740"/>
                  </a:cubicBezTo>
                  <a:close/>
                  <a:moveTo>
                    <a:pt x="933" y="1993"/>
                  </a:moveTo>
                  <a:cubicBezTo>
                    <a:pt x="919" y="2000"/>
                    <a:pt x="920" y="1971"/>
                    <a:pt x="912" y="1963"/>
                  </a:cubicBezTo>
                  <a:cubicBezTo>
                    <a:pt x="922" y="1954"/>
                    <a:pt x="954" y="1954"/>
                    <a:pt x="949" y="1940"/>
                  </a:cubicBezTo>
                  <a:cubicBezTo>
                    <a:pt x="969" y="1946"/>
                    <a:pt x="930" y="1975"/>
                    <a:pt x="933" y="1993"/>
                  </a:cubicBezTo>
                  <a:close/>
                  <a:moveTo>
                    <a:pt x="964" y="2049"/>
                  </a:moveTo>
                  <a:cubicBezTo>
                    <a:pt x="940" y="2047"/>
                    <a:pt x="908" y="2062"/>
                    <a:pt x="892" y="2041"/>
                  </a:cubicBezTo>
                  <a:cubicBezTo>
                    <a:pt x="914" y="2030"/>
                    <a:pt x="924" y="2014"/>
                    <a:pt x="936" y="1999"/>
                  </a:cubicBezTo>
                  <a:cubicBezTo>
                    <a:pt x="967" y="1996"/>
                    <a:pt x="932" y="2033"/>
                    <a:pt x="964" y="2049"/>
                  </a:cubicBezTo>
                  <a:close/>
                  <a:moveTo>
                    <a:pt x="774" y="1836"/>
                  </a:moveTo>
                  <a:cubicBezTo>
                    <a:pt x="775" y="1822"/>
                    <a:pt x="777" y="1808"/>
                    <a:pt x="798" y="1803"/>
                  </a:cubicBezTo>
                  <a:cubicBezTo>
                    <a:pt x="800" y="1818"/>
                    <a:pt x="799" y="1832"/>
                    <a:pt x="774" y="1836"/>
                  </a:cubicBezTo>
                  <a:close/>
                  <a:moveTo>
                    <a:pt x="748" y="1501"/>
                  </a:moveTo>
                  <a:cubicBezTo>
                    <a:pt x="764" y="1492"/>
                    <a:pt x="777" y="1491"/>
                    <a:pt x="782" y="1509"/>
                  </a:cubicBezTo>
                  <a:cubicBezTo>
                    <a:pt x="766" y="1518"/>
                    <a:pt x="753" y="1519"/>
                    <a:pt x="748" y="1501"/>
                  </a:cubicBezTo>
                  <a:close/>
                  <a:moveTo>
                    <a:pt x="580" y="940"/>
                  </a:moveTo>
                  <a:cubicBezTo>
                    <a:pt x="587" y="936"/>
                    <a:pt x="580" y="926"/>
                    <a:pt x="578" y="918"/>
                  </a:cubicBezTo>
                  <a:cubicBezTo>
                    <a:pt x="599" y="901"/>
                    <a:pt x="600" y="935"/>
                    <a:pt x="615" y="933"/>
                  </a:cubicBezTo>
                  <a:cubicBezTo>
                    <a:pt x="625" y="950"/>
                    <a:pt x="593" y="949"/>
                    <a:pt x="597" y="964"/>
                  </a:cubicBezTo>
                  <a:cubicBezTo>
                    <a:pt x="575" y="942"/>
                    <a:pt x="539" y="956"/>
                    <a:pt x="516" y="936"/>
                  </a:cubicBezTo>
                  <a:cubicBezTo>
                    <a:pt x="537" y="915"/>
                    <a:pt x="558" y="924"/>
                    <a:pt x="580" y="940"/>
                  </a:cubicBezTo>
                  <a:close/>
                  <a:moveTo>
                    <a:pt x="575" y="788"/>
                  </a:moveTo>
                  <a:cubicBezTo>
                    <a:pt x="579" y="797"/>
                    <a:pt x="583" y="805"/>
                    <a:pt x="586" y="814"/>
                  </a:cubicBezTo>
                  <a:cubicBezTo>
                    <a:pt x="547" y="834"/>
                    <a:pt x="571" y="800"/>
                    <a:pt x="559" y="803"/>
                  </a:cubicBezTo>
                  <a:cubicBezTo>
                    <a:pt x="556" y="795"/>
                    <a:pt x="568" y="793"/>
                    <a:pt x="575" y="788"/>
                  </a:cubicBezTo>
                  <a:close/>
                  <a:moveTo>
                    <a:pt x="588" y="1052"/>
                  </a:moveTo>
                  <a:cubicBezTo>
                    <a:pt x="576" y="1027"/>
                    <a:pt x="604" y="1007"/>
                    <a:pt x="622" y="1023"/>
                  </a:cubicBezTo>
                  <a:cubicBezTo>
                    <a:pt x="631" y="1047"/>
                    <a:pt x="607" y="1051"/>
                    <a:pt x="588" y="1052"/>
                  </a:cubicBezTo>
                  <a:close/>
                  <a:moveTo>
                    <a:pt x="935" y="1907"/>
                  </a:moveTo>
                  <a:cubicBezTo>
                    <a:pt x="938" y="1884"/>
                    <a:pt x="954" y="1846"/>
                    <a:pt x="980" y="1849"/>
                  </a:cubicBezTo>
                  <a:cubicBezTo>
                    <a:pt x="988" y="1878"/>
                    <a:pt x="971" y="1896"/>
                    <a:pt x="935" y="1907"/>
                  </a:cubicBezTo>
                  <a:close/>
                  <a:moveTo>
                    <a:pt x="1633" y="3445"/>
                  </a:moveTo>
                  <a:cubicBezTo>
                    <a:pt x="1628" y="3412"/>
                    <a:pt x="1604" y="3427"/>
                    <a:pt x="1598" y="3398"/>
                  </a:cubicBezTo>
                  <a:cubicBezTo>
                    <a:pt x="1639" y="3371"/>
                    <a:pt x="1645" y="3432"/>
                    <a:pt x="1686" y="3407"/>
                  </a:cubicBezTo>
                  <a:cubicBezTo>
                    <a:pt x="1675" y="3424"/>
                    <a:pt x="1669" y="3467"/>
                    <a:pt x="1697" y="3487"/>
                  </a:cubicBezTo>
                  <a:cubicBezTo>
                    <a:pt x="1697" y="3466"/>
                    <a:pt x="1704" y="3447"/>
                    <a:pt x="1738" y="3439"/>
                  </a:cubicBezTo>
                  <a:cubicBezTo>
                    <a:pt x="1751" y="3469"/>
                    <a:pt x="1762" y="3444"/>
                    <a:pt x="1783" y="3435"/>
                  </a:cubicBezTo>
                  <a:cubicBezTo>
                    <a:pt x="1796" y="3470"/>
                    <a:pt x="1756" y="3456"/>
                    <a:pt x="1745" y="3474"/>
                  </a:cubicBezTo>
                  <a:cubicBezTo>
                    <a:pt x="1757" y="3485"/>
                    <a:pt x="1779" y="3472"/>
                    <a:pt x="1785" y="3496"/>
                  </a:cubicBezTo>
                  <a:cubicBezTo>
                    <a:pt x="1716" y="3502"/>
                    <a:pt x="1659" y="3478"/>
                    <a:pt x="1596" y="3468"/>
                  </a:cubicBezTo>
                  <a:cubicBezTo>
                    <a:pt x="1592" y="3442"/>
                    <a:pt x="1612" y="3461"/>
                    <a:pt x="1633" y="3445"/>
                  </a:cubicBezTo>
                  <a:close/>
                  <a:moveTo>
                    <a:pt x="1807" y="3420"/>
                  </a:moveTo>
                  <a:cubicBezTo>
                    <a:pt x="1809" y="3428"/>
                    <a:pt x="1813" y="3430"/>
                    <a:pt x="1819" y="3429"/>
                  </a:cubicBezTo>
                  <a:cubicBezTo>
                    <a:pt x="1817" y="3437"/>
                    <a:pt x="1807" y="3443"/>
                    <a:pt x="1814" y="3455"/>
                  </a:cubicBezTo>
                  <a:cubicBezTo>
                    <a:pt x="1802" y="3453"/>
                    <a:pt x="1794" y="3435"/>
                    <a:pt x="1787" y="3428"/>
                  </a:cubicBezTo>
                  <a:cubicBezTo>
                    <a:pt x="1794" y="3425"/>
                    <a:pt x="1800" y="3423"/>
                    <a:pt x="1807" y="3420"/>
                  </a:cubicBezTo>
                  <a:close/>
                  <a:moveTo>
                    <a:pt x="1820" y="3414"/>
                  </a:moveTo>
                  <a:cubicBezTo>
                    <a:pt x="1829" y="3410"/>
                    <a:pt x="1837" y="3407"/>
                    <a:pt x="1846" y="3403"/>
                  </a:cubicBezTo>
                  <a:cubicBezTo>
                    <a:pt x="1833" y="3447"/>
                    <a:pt x="1881" y="3457"/>
                    <a:pt x="1923" y="3458"/>
                  </a:cubicBezTo>
                  <a:cubicBezTo>
                    <a:pt x="1919" y="3471"/>
                    <a:pt x="1905" y="3478"/>
                    <a:pt x="1889" y="3486"/>
                  </a:cubicBezTo>
                  <a:cubicBezTo>
                    <a:pt x="1889" y="3459"/>
                    <a:pt x="1879" y="3448"/>
                    <a:pt x="1859" y="3471"/>
                  </a:cubicBezTo>
                  <a:cubicBezTo>
                    <a:pt x="1849" y="3442"/>
                    <a:pt x="1826" y="3440"/>
                    <a:pt x="1820" y="3414"/>
                  </a:cubicBezTo>
                  <a:close/>
                  <a:moveTo>
                    <a:pt x="1877" y="3403"/>
                  </a:moveTo>
                  <a:cubicBezTo>
                    <a:pt x="1892" y="3402"/>
                    <a:pt x="1902" y="3413"/>
                    <a:pt x="1910" y="3428"/>
                  </a:cubicBezTo>
                  <a:cubicBezTo>
                    <a:pt x="1902" y="3425"/>
                    <a:pt x="1893" y="3427"/>
                    <a:pt x="1881" y="3432"/>
                  </a:cubicBezTo>
                  <a:cubicBezTo>
                    <a:pt x="1873" y="3419"/>
                    <a:pt x="1879" y="3413"/>
                    <a:pt x="1877" y="3403"/>
                  </a:cubicBezTo>
                  <a:close/>
                  <a:moveTo>
                    <a:pt x="1712" y="3542"/>
                  </a:moveTo>
                  <a:cubicBezTo>
                    <a:pt x="1744" y="3536"/>
                    <a:pt x="1778" y="3522"/>
                    <a:pt x="1805" y="3526"/>
                  </a:cubicBezTo>
                  <a:cubicBezTo>
                    <a:pt x="1792" y="3500"/>
                    <a:pt x="1873" y="3459"/>
                    <a:pt x="1884" y="3493"/>
                  </a:cubicBezTo>
                  <a:cubicBezTo>
                    <a:pt x="1838" y="3510"/>
                    <a:pt x="1765" y="3566"/>
                    <a:pt x="1712" y="3542"/>
                  </a:cubicBezTo>
                  <a:close/>
                  <a:moveTo>
                    <a:pt x="1874" y="3705"/>
                  </a:moveTo>
                  <a:cubicBezTo>
                    <a:pt x="1889" y="3727"/>
                    <a:pt x="1874" y="3738"/>
                    <a:pt x="1889" y="3760"/>
                  </a:cubicBezTo>
                  <a:cubicBezTo>
                    <a:pt x="1868" y="3755"/>
                    <a:pt x="1852" y="3737"/>
                    <a:pt x="1820" y="3759"/>
                  </a:cubicBezTo>
                  <a:cubicBezTo>
                    <a:pt x="1825" y="3736"/>
                    <a:pt x="1855" y="3723"/>
                    <a:pt x="1874" y="3705"/>
                  </a:cubicBezTo>
                  <a:close/>
                  <a:moveTo>
                    <a:pt x="1805" y="3634"/>
                  </a:moveTo>
                  <a:cubicBezTo>
                    <a:pt x="1782" y="3633"/>
                    <a:pt x="1802" y="3604"/>
                    <a:pt x="1823" y="3603"/>
                  </a:cubicBezTo>
                  <a:cubicBezTo>
                    <a:pt x="1843" y="3644"/>
                    <a:pt x="1808" y="3679"/>
                    <a:pt x="1845" y="3709"/>
                  </a:cubicBezTo>
                  <a:cubicBezTo>
                    <a:pt x="1837" y="3712"/>
                    <a:pt x="1834" y="3716"/>
                    <a:pt x="1835" y="3722"/>
                  </a:cubicBezTo>
                  <a:cubicBezTo>
                    <a:pt x="1824" y="3724"/>
                    <a:pt x="1830" y="3691"/>
                    <a:pt x="1808" y="3694"/>
                  </a:cubicBezTo>
                  <a:cubicBezTo>
                    <a:pt x="1825" y="3678"/>
                    <a:pt x="1816" y="3651"/>
                    <a:pt x="1818" y="3628"/>
                  </a:cubicBezTo>
                  <a:cubicBezTo>
                    <a:pt x="1813" y="3621"/>
                    <a:pt x="1802" y="3627"/>
                    <a:pt x="1805" y="3634"/>
                  </a:cubicBezTo>
                  <a:close/>
                  <a:moveTo>
                    <a:pt x="1971" y="3807"/>
                  </a:moveTo>
                  <a:cubicBezTo>
                    <a:pt x="1951" y="3841"/>
                    <a:pt x="1905" y="3846"/>
                    <a:pt x="1889" y="3814"/>
                  </a:cubicBezTo>
                  <a:cubicBezTo>
                    <a:pt x="1900" y="3810"/>
                    <a:pt x="1911" y="3805"/>
                    <a:pt x="1922" y="3801"/>
                  </a:cubicBezTo>
                  <a:cubicBezTo>
                    <a:pt x="1912" y="3786"/>
                    <a:pt x="1908" y="3785"/>
                    <a:pt x="1901" y="3787"/>
                  </a:cubicBezTo>
                  <a:cubicBezTo>
                    <a:pt x="1898" y="3780"/>
                    <a:pt x="1903" y="3770"/>
                    <a:pt x="1908" y="3768"/>
                  </a:cubicBezTo>
                  <a:cubicBezTo>
                    <a:pt x="1913" y="3766"/>
                    <a:pt x="1917" y="3764"/>
                    <a:pt x="1921" y="3763"/>
                  </a:cubicBezTo>
                  <a:cubicBezTo>
                    <a:pt x="1934" y="3795"/>
                    <a:pt x="1908" y="3799"/>
                    <a:pt x="1916" y="3822"/>
                  </a:cubicBezTo>
                  <a:cubicBezTo>
                    <a:pt x="1922" y="3830"/>
                    <a:pt x="1968" y="3809"/>
                    <a:pt x="1947" y="3788"/>
                  </a:cubicBezTo>
                  <a:cubicBezTo>
                    <a:pt x="1971" y="3784"/>
                    <a:pt x="1987" y="3802"/>
                    <a:pt x="1997" y="3831"/>
                  </a:cubicBezTo>
                  <a:cubicBezTo>
                    <a:pt x="1971" y="3843"/>
                    <a:pt x="1973" y="3824"/>
                    <a:pt x="1971" y="3807"/>
                  </a:cubicBezTo>
                  <a:close/>
                  <a:moveTo>
                    <a:pt x="2029" y="4017"/>
                  </a:moveTo>
                  <a:cubicBezTo>
                    <a:pt x="2031" y="4026"/>
                    <a:pt x="2015" y="4029"/>
                    <a:pt x="2006" y="4034"/>
                  </a:cubicBezTo>
                  <a:cubicBezTo>
                    <a:pt x="2001" y="4011"/>
                    <a:pt x="2007" y="3992"/>
                    <a:pt x="2037" y="3982"/>
                  </a:cubicBezTo>
                  <a:cubicBezTo>
                    <a:pt x="2037" y="3992"/>
                    <a:pt x="2000" y="4013"/>
                    <a:pt x="2029" y="4017"/>
                  </a:cubicBezTo>
                  <a:close/>
                  <a:moveTo>
                    <a:pt x="2004" y="3904"/>
                  </a:moveTo>
                  <a:cubicBezTo>
                    <a:pt x="1994" y="3932"/>
                    <a:pt x="1959" y="3908"/>
                    <a:pt x="1940" y="3916"/>
                  </a:cubicBezTo>
                  <a:cubicBezTo>
                    <a:pt x="1947" y="3884"/>
                    <a:pt x="1997" y="3903"/>
                    <a:pt x="1997" y="3868"/>
                  </a:cubicBezTo>
                  <a:cubicBezTo>
                    <a:pt x="2023" y="3866"/>
                    <a:pt x="1977" y="3906"/>
                    <a:pt x="2004" y="3904"/>
                  </a:cubicBezTo>
                  <a:close/>
                  <a:moveTo>
                    <a:pt x="2018" y="3828"/>
                  </a:moveTo>
                  <a:cubicBezTo>
                    <a:pt x="2004" y="3834"/>
                    <a:pt x="1998" y="3818"/>
                    <a:pt x="1992" y="3801"/>
                  </a:cubicBezTo>
                  <a:cubicBezTo>
                    <a:pt x="2001" y="3795"/>
                    <a:pt x="2005" y="3803"/>
                    <a:pt x="2014" y="3800"/>
                  </a:cubicBezTo>
                  <a:cubicBezTo>
                    <a:pt x="2020" y="3811"/>
                    <a:pt x="2012" y="3817"/>
                    <a:pt x="2018" y="3828"/>
                  </a:cubicBezTo>
                  <a:close/>
                  <a:moveTo>
                    <a:pt x="2042" y="3811"/>
                  </a:moveTo>
                  <a:cubicBezTo>
                    <a:pt x="2017" y="3816"/>
                    <a:pt x="2025" y="3791"/>
                    <a:pt x="2028" y="3778"/>
                  </a:cubicBezTo>
                  <a:cubicBezTo>
                    <a:pt x="2046" y="3773"/>
                    <a:pt x="2057" y="3786"/>
                    <a:pt x="2068" y="3800"/>
                  </a:cubicBezTo>
                  <a:cubicBezTo>
                    <a:pt x="2046" y="3823"/>
                    <a:pt x="2027" y="3765"/>
                    <a:pt x="2042" y="3811"/>
                  </a:cubicBezTo>
                  <a:close/>
                  <a:moveTo>
                    <a:pt x="2074" y="3832"/>
                  </a:moveTo>
                  <a:cubicBezTo>
                    <a:pt x="2065" y="3814"/>
                    <a:pt x="2090" y="3808"/>
                    <a:pt x="2070" y="3785"/>
                  </a:cubicBezTo>
                  <a:cubicBezTo>
                    <a:pt x="2080" y="3779"/>
                    <a:pt x="2092" y="3792"/>
                    <a:pt x="2090" y="3779"/>
                  </a:cubicBezTo>
                  <a:cubicBezTo>
                    <a:pt x="2101" y="3806"/>
                    <a:pt x="2091" y="3834"/>
                    <a:pt x="2134" y="3864"/>
                  </a:cubicBezTo>
                  <a:cubicBezTo>
                    <a:pt x="2125" y="3867"/>
                    <a:pt x="2116" y="3871"/>
                    <a:pt x="2107" y="3875"/>
                  </a:cubicBezTo>
                  <a:cubicBezTo>
                    <a:pt x="2110" y="3845"/>
                    <a:pt x="2089" y="3836"/>
                    <a:pt x="2074" y="3832"/>
                  </a:cubicBezTo>
                  <a:close/>
                  <a:moveTo>
                    <a:pt x="2002" y="3535"/>
                  </a:moveTo>
                  <a:cubicBezTo>
                    <a:pt x="1971" y="3545"/>
                    <a:pt x="1933" y="3572"/>
                    <a:pt x="1908" y="3567"/>
                  </a:cubicBezTo>
                  <a:cubicBezTo>
                    <a:pt x="1889" y="3555"/>
                    <a:pt x="1930" y="3543"/>
                    <a:pt x="1907" y="3545"/>
                  </a:cubicBezTo>
                  <a:cubicBezTo>
                    <a:pt x="1907" y="3545"/>
                    <a:pt x="1907" y="3545"/>
                    <a:pt x="1906" y="3545"/>
                  </a:cubicBezTo>
                  <a:cubicBezTo>
                    <a:pt x="1907" y="3545"/>
                    <a:pt x="1907" y="3545"/>
                    <a:pt x="1907" y="3545"/>
                  </a:cubicBezTo>
                  <a:cubicBezTo>
                    <a:pt x="1926" y="3542"/>
                    <a:pt x="1989" y="3511"/>
                    <a:pt x="2002" y="3535"/>
                  </a:cubicBezTo>
                  <a:close/>
                  <a:moveTo>
                    <a:pt x="1981" y="3413"/>
                  </a:moveTo>
                  <a:cubicBezTo>
                    <a:pt x="1975" y="3425"/>
                    <a:pt x="1985" y="3443"/>
                    <a:pt x="1966" y="3450"/>
                  </a:cubicBezTo>
                  <a:cubicBezTo>
                    <a:pt x="1954" y="3431"/>
                    <a:pt x="1959" y="3419"/>
                    <a:pt x="1981" y="3413"/>
                  </a:cubicBezTo>
                  <a:close/>
                  <a:moveTo>
                    <a:pt x="2130" y="3820"/>
                  </a:moveTo>
                  <a:cubicBezTo>
                    <a:pt x="2113" y="3824"/>
                    <a:pt x="2119" y="3795"/>
                    <a:pt x="2135" y="3795"/>
                  </a:cubicBezTo>
                  <a:cubicBezTo>
                    <a:pt x="2131" y="3778"/>
                    <a:pt x="2117" y="3785"/>
                    <a:pt x="2115" y="3765"/>
                  </a:cubicBezTo>
                  <a:cubicBezTo>
                    <a:pt x="2144" y="3761"/>
                    <a:pt x="2142" y="3808"/>
                    <a:pt x="2130" y="3820"/>
                  </a:cubicBezTo>
                  <a:close/>
                  <a:moveTo>
                    <a:pt x="2159" y="3815"/>
                  </a:moveTo>
                  <a:cubicBezTo>
                    <a:pt x="2178" y="3811"/>
                    <a:pt x="2185" y="3808"/>
                    <a:pt x="2210" y="3809"/>
                  </a:cubicBezTo>
                  <a:cubicBezTo>
                    <a:pt x="2193" y="3827"/>
                    <a:pt x="2175" y="3845"/>
                    <a:pt x="2175" y="3870"/>
                  </a:cubicBezTo>
                  <a:cubicBezTo>
                    <a:pt x="2181" y="3878"/>
                    <a:pt x="2193" y="3869"/>
                    <a:pt x="2204" y="3866"/>
                  </a:cubicBezTo>
                  <a:cubicBezTo>
                    <a:pt x="2216" y="3881"/>
                    <a:pt x="2171" y="3874"/>
                    <a:pt x="2183" y="3890"/>
                  </a:cubicBezTo>
                  <a:cubicBezTo>
                    <a:pt x="2169" y="3889"/>
                    <a:pt x="2160" y="3875"/>
                    <a:pt x="2153" y="3856"/>
                  </a:cubicBezTo>
                  <a:cubicBezTo>
                    <a:pt x="2199" y="3839"/>
                    <a:pt x="2152" y="3835"/>
                    <a:pt x="2159" y="3815"/>
                  </a:cubicBezTo>
                  <a:close/>
                  <a:moveTo>
                    <a:pt x="1995" y="3392"/>
                  </a:moveTo>
                  <a:cubicBezTo>
                    <a:pt x="2012" y="3401"/>
                    <a:pt x="2038" y="3432"/>
                    <a:pt x="2002" y="3443"/>
                  </a:cubicBezTo>
                  <a:cubicBezTo>
                    <a:pt x="1992" y="3423"/>
                    <a:pt x="2014" y="3415"/>
                    <a:pt x="1995" y="3392"/>
                  </a:cubicBezTo>
                  <a:close/>
                  <a:moveTo>
                    <a:pt x="2366" y="4013"/>
                  </a:moveTo>
                  <a:cubicBezTo>
                    <a:pt x="2353" y="4029"/>
                    <a:pt x="2327" y="4040"/>
                    <a:pt x="2353" y="4072"/>
                  </a:cubicBezTo>
                  <a:cubicBezTo>
                    <a:pt x="2362" y="4088"/>
                    <a:pt x="2360" y="4058"/>
                    <a:pt x="2379" y="4061"/>
                  </a:cubicBezTo>
                  <a:cubicBezTo>
                    <a:pt x="2396" y="4079"/>
                    <a:pt x="2360" y="4075"/>
                    <a:pt x="2377" y="4093"/>
                  </a:cubicBezTo>
                  <a:cubicBezTo>
                    <a:pt x="2385" y="4104"/>
                    <a:pt x="2391" y="4074"/>
                    <a:pt x="2398" y="4107"/>
                  </a:cubicBezTo>
                  <a:cubicBezTo>
                    <a:pt x="2403" y="4101"/>
                    <a:pt x="2408" y="4096"/>
                    <a:pt x="2406" y="4088"/>
                  </a:cubicBezTo>
                  <a:cubicBezTo>
                    <a:pt x="2422" y="4083"/>
                    <a:pt x="2422" y="4115"/>
                    <a:pt x="2420" y="4121"/>
                  </a:cubicBezTo>
                  <a:cubicBezTo>
                    <a:pt x="2396" y="4125"/>
                    <a:pt x="2374" y="4127"/>
                    <a:pt x="2364" y="4098"/>
                  </a:cubicBezTo>
                  <a:cubicBezTo>
                    <a:pt x="2355" y="4109"/>
                    <a:pt x="2362" y="4126"/>
                    <a:pt x="2358" y="4139"/>
                  </a:cubicBezTo>
                  <a:cubicBezTo>
                    <a:pt x="2333" y="4113"/>
                    <a:pt x="2357" y="4086"/>
                    <a:pt x="2330" y="4036"/>
                  </a:cubicBezTo>
                  <a:cubicBezTo>
                    <a:pt x="2314" y="4039"/>
                    <a:pt x="2321" y="4050"/>
                    <a:pt x="2325" y="4061"/>
                  </a:cubicBezTo>
                  <a:cubicBezTo>
                    <a:pt x="2285" y="4053"/>
                    <a:pt x="2345" y="4004"/>
                    <a:pt x="2366" y="4013"/>
                  </a:cubicBezTo>
                  <a:close/>
                  <a:moveTo>
                    <a:pt x="2434" y="4045"/>
                  </a:moveTo>
                  <a:cubicBezTo>
                    <a:pt x="2419" y="4055"/>
                    <a:pt x="2425" y="4014"/>
                    <a:pt x="2406" y="4034"/>
                  </a:cubicBezTo>
                  <a:cubicBezTo>
                    <a:pt x="2419" y="4011"/>
                    <a:pt x="2417" y="4006"/>
                    <a:pt x="2396" y="3992"/>
                  </a:cubicBezTo>
                  <a:cubicBezTo>
                    <a:pt x="2423" y="3979"/>
                    <a:pt x="2431" y="3990"/>
                    <a:pt x="2448" y="3970"/>
                  </a:cubicBezTo>
                  <a:cubicBezTo>
                    <a:pt x="2445" y="3996"/>
                    <a:pt x="2417" y="4012"/>
                    <a:pt x="2434" y="4045"/>
                  </a:cubicBezTo>
                  <a:close/>
                  <a:moveTo>
                    <a:pt x="2393" y="3639"/>
                  </a:moveTo>
                  <a:cubicBezTo>
                    <a:pt x="2402" y="3635"/>
                    <a:pt x="2411" y="3630"/>
                    <a:pt x="2415" y="3637"/>
                  </a:cubicBezTo>
                  <a:cubicBezTo>
                    <a:pt x="2422" y="3629"/>
                    <a:pt x="2421" y="3618"/>
                    <a:pt x="2417" y="3606"/>
                  </a:cubicBezTo>
                  <a:cubicBezTo>
                    <a:pt x="2433" y="3602"/>
                    <a:pt x="2437" y="3638"/>
                    <a:pt x="2434" y="3645"/>
                  </a:cubicBezTo>
                  <a:cubicBezTo>
                    <a:pt x="2401" y="3656"/>
                    <a:pt x="2388" y="3659"/>
                    <a:pt x="2361" y="3637"/>
                  </a:cubicBezTo>
                  <a:cubicBezTo>
                    <a:pt x="2373" y="3635"/>
                    <a:pt x="2371" y="3627"/>
                    <a:pt x="2369" y="3619"/>
                  </a:cubicBezTo>
                  <a:cubicBezTo>
                    <a:pt x="2381" y="3615"/>
                    <a:pt x="2388" y="3623"/>
                    <a:pt x="2393" y="3639"/>
                  </a:cubicBezTo>
                  <a:close/>
                  <a:moveTo>
                    <a:pt x="2360" y="3453"/>
                  </a:moveTo>
                  <a:cubicBezTo>
                    <a:pt x="2373" y="3476"/>
                    <a:pt x="2345" y="3483"/>
                    <a:pt x="2332" y="3495"/>
                  </a:cubicBezTo>
                  <a:cubicBezTo>
                    <a:pt x="2312" y="3469"/>
                    <a:pt x="2351" y="3467"/>
                    <a:pt x="2360" y="3453"/>
                  </a:cubicBezTo>
                  <a:close/>
                  <a:moveTo>
                    <a:pt x="2364" y="3497"/>
                  </a:moveTo>
                  <a:cubicBezTo>
                    <a:pt x="2366" y="3515"/>
                    <a:pt x="2368" y="3532"/>
                    <a:pt x="2351" y="3541"/>
                  </a:cubicBezTo>
                  <a:cubicBezTo>
                    <a:pt x="2342" y="3523"/>
                    <a:pt x="2328" y="3519"/>
                    <a:pt x="2319" y="3501"/>
                  </a:cubicBezTo>
                  <a:cubicBezTo>
                    <a:pt x="2324" y="3497"/>
                    <a:pt x="2326" y="3501"/>
                    <a:pt x="2328" y="3505"/>
                  </a:cubicBezTo>
                  <a:cubicBezTo>
                    <a:pt x="2333" y="3519"/>
                    <a:pt x="2353" y="3498"/>
                    <a:pt x="2364" y="3497"/>
                  </a:cubicBezTo>
                  <a:close/>
                  <a:moveTo>
                    <a:pt x="2131" y="3604"/>
                  </a:moveTo>
                  <a:cubicBezTo>
                    <a:pt x="2173" y="3616"/>
                    <a:pt x="2187" y="3574"/>
                    <a:pt x="2219" y="3574"/>
                  </a:cubicBezTo>
                  <a:cubicBezTo>
                    <a:pt x="2201" y="3561"/>
                    <a:pt x="2171" y="3577"/>
                    <a:pt x="2164" y="3536"/>
                  </a:cubicBezTo>
                  <a:cubicBezTo>
                    <a:pt x="2195" y="3523"/>
                    <a:pt x="2198" y="3499"/>
                    <a:pt x="2191" y="3470"/>
                  </a:cubicBezTo>
                  <a:cubicBezTo>
                    <a:pt x="2184" y="3459"/>
                    <a:pt x="2167" y="3476"/>
                    <a:pt x="2159" y="3469"/>
                  </a:cubicBezTo>
                  <a:cubicBezTo>
                    <a:pt x="2150" y="3476"/>
                    <a:pt x="2165" y="3476"/>
                    <a:pt x="2167" y="3488"/>
                  </a:cubicBezTo>
                  <a:cubicBezTo>
                    <a:pt x="2140" y="3483"/>
                    <a:pt x="2134" y="3444"/>
                    <a:pt x="2139" y="3423"/>
                  </a:cubicBezTo>
                  <a:cubicBezTo>
                    <a:pt x="2128" y="3412"/>
                    <a:pt x="2115" y="3403"/>
                    <a:pt x="2103" y="3392"/>
                  </a:cubicBezTo>
                  <a:cubicBezTo>
                    <a:pt x="2091" y="3399"/>
                    <a:pt x="2107" y="3419"/>
                    <a:pt x="2095" y="3426"/>
                  </a:cubicBezTo>
                  <a:cubicBezTo>
                    <a:pt x="2064" y="3435"/>
                    <a:pt x="2109" y="3392"/>
                    <a:pt x="2076" y="3365"/>
                  </a:cubicBezTo>
                  <a:cubicBezTo>
                    <a:pt x="2083" y="3362"/>
                    <a:pt x="2085" y="3371"/>
                    <a:pt x="2088" y="3375"/>
                  </a:cubicBezTo>
                  <a:cubicBezTo>
                    <a:pt x="2093" y="3390"/>
                    <a:pt x="2113" y="3368"/>
                    <a:pt x="2124" y="3368"/>
                  </a:cubicBezTo>
                  <a:cubicBezTo>
                    <a:pt x="2132" y="3351"/>
                    <a:pt x="2117" y="3339"/>
                    <a:pt x="2141" y="3353"/>
                  </a:cubicBezTo>
                  <a:cubicBezTo>
                    <a:pt x="2156" y="3335"/>
                    <a:pt x="2095" y="3324"/>
                    <a:pt x="2137" y="3308"/>
                  </a:cubicBezTo>
                  <a:cubicBezTo>
                    <a:pt x="2139" y="3336"/>
                    <a:pt x="2157" y="3340"/>
                    <a:pt x="2166" y="3358"/>
                  </a:cubicBezTo>
                  <a:cubicBezTo>
                    <a:pt x="2168" y="3335"/>
                    <a:pt x="2169" y="3295"/>
                    <a:pt x="2149" y="3265"/>
                  </a:cubicBezTo>
                  <a:cubicBezTo>
                    <a:pt x="2159" y="3258"/>
                    <a:pt x="2163" y="3266"/>
                    <a:pt x="2172" y="3263"/>
                  </a:cubicBezTo>
                  <a:cubicBezTo>
                    <a:pt x="2144" y="3242"/>
                    <a:pt x="2173" y="3230"/>
                    <a:pt x="2150" y="3211"/>
                  </a:cubicBezTo>
                  <a:cubicBezTo>
                    <a:pt x="2178" y="3200"/>
                    <a:pt x="2183" y="3260"/>
                    <a:pt x="2175" y="3269"/>
                  </a:cubicBezTo>
                  <a:cubicBezTo>
                    <a:pt x="2189" y="3285"/>
                    <a:pt x="2188" y="3252"/>
                    <a:pt x="2203" y="3265"/>
                  </a:cubicBezTo>
                  <a:cubicBezTo>
                    <a:pt x="2202" y="3252"/>
                    <a:pt x="2179" y="3230"/>
                    <a:pt x="2193" y="3223"/>
                  </a:cubicBezTo>
                  <a:cubicBezTo>
                    <a:pt x="2157" y="3207"/>
                    <a:pt x="2160" y="3162"/>
                    <a:pt x="2183" y="3143"/>
                  </a:cubicBezTo>
                  <a:cubicBezTo>
                    <a:pt x="2167" y="3133"/>
                    <a:pt x="2167" y="3158"/>
                    <a:pt x="2151" y="3141"/>
                  </a:cubicBezTo>
                  <a:cubicBezTo>
                    <a:pt x="2141" y="3104"/>
                    <a:pt x="2197" y="3091"/>
                    <a:pt x="2172" y="3062"/>
                  </a:cubicBezTo>
                  <a:cubicBezTo>
                    <a:pt x="2193" y="3041"/>
                    <a:pt x="2186" y="3090"/>
                    <a:pt x="2202" y="3080"/>
                  </a:cubicBezTo>
                  <a:cubicBezTo>
                    <a:pt x="2189" y="3117"/>
                    <a:pt x="2238" y="3122"/>
                    <a:pt x="2236" y="3159"/>
                  </a:cubicBezTo>
                  <a:cubicBezTo>
                    <a:pt x="2262" y="3131"/>
                    <a:pt x="2256" y="3142"/>
                    <a:pt x="2287" y="3153"/>
                  </a:cubicBezTo>
                  <a:cubicBezTo>
                    <a:pt x="2295" y="3139"/>
                    <a:pt x="2264" y="3121"/>
                    <a:pt x="2271" y="3098"/>
                  </a:cubicBezTo>
                  <a:cubicBezTo>
                    <a:pt x="2258" y="3089"/>
                    <a:pt x="2264" y="3119"/>
                    <a:pt x="2239" y="3111"/>
                  </a:cubicBezTo>
                  <a:cubicBezTo>
                    <a:pt x="2199" y="3070"/>
                    <a:pt x="2160" y="3031"/>
                    <a:pt x="2180" y="2974"/>
                  </a:cubicBezTo>
                  <a:cubicBezTo>
                    <a:pt x="2242" y="3000"/>
                    <a:pt x="2327" y="3033"/>
                    <a:pt x="2317" y="3132"/>
                  </a:cubicBezTo>
                  <a:cubicBezTo>
                    <a:pt x="2326" y="3132"/>
                    <a:pt x="2360" y="3125"/>
                    <a:pt x="2381" y="3136"/>
                  </a:cubicBezTo>
                  <a:cubicBezTo>
                    <a:pt x="2393" y="3164"/>
                    <a:pt x="2395" y="3191"/>
                    <a:pt x="2371" y="3202"/>
                  </a:cubicBezTo>
                  <a:cubicBezTo>
                    <a:pt x="2375" y="3213"/>
                    <a:pt x="2380" y="3223"/>
                    <a:pt x="2385" y="3234"/>
                  </a:cubicBezTo>
                  <a:cubicBezTo>
                    <a:pt x="2390" y="3247"/>
                    <a:pt x="2409" y="3245"/>
                    <a:pt x="2425" y="3240"/>
                  </a:cubicBezTo>
                  <a:cubicBezTo>
                    <a:pt x="2440" y="3259"/>
                    <a:pt x="2413" y="3261"/>
                    <a:pt x="2416" y="3275"/>
                  </a:cubicBezTo>
                  <a:cubicBezTo>
                    <a:pt x="2431" y="3286"/>
                    <a:pt x="2452" y="3286"/>
                    <a:pt x="2469" y="3292"/>
                  </a:cubicBezTo>
                  <a:cubicBezTo>
                    <a:pt x="2450" y="3328"/>
                    <a:pt x="2467" y="3312"/>
                    <a:pt x="2493" y="3330"/>
                  </a:cubicBezTo>
                  <a:cubicBezTo>
                    <a:pt x="2480" y="3335"/>
                    <a:pt x="2467" y="3341"/>
                    <a:pt x="2454" y="3346"/>
                  </a:cubicBezTo>
                  <a:cubicBezTo>
                    <a:pt x="2447" y="3311"/>
                    <a:pt x="2415" y="3340"/>
                    <a:pt x="2410" y="3333"/>
                  </a:cubicBezTo>
                  <a:cubicBezTo>
                    <a:pt x="2397" y="3303"/>
                    <a:pt x="2432" y="3322"/>
                    <a:pt x="2446" y="3309"/>
                  </a:cubicBezTo>
                  <a:cubicBezTo>
                    <a:pt x="2432" y="3272"/>
                    <a:pt x="2390" y="3304"/>
                    <a:pt x="2356" y="3316"/>
                  </a:cubicBezTo>
                  <a:cubicBezTo>
                    <a:pt x="2365" y="3334"/>
                    <a:pt x="2384" y="3361"/>
                    <a:pt x="2346" y="3382"/>
                  </a:cubicBezTo>
                  <a:cubicBezTo>
                    <a:pt x="2359" y="3399"/>
                    <a:pt x="2358" y="3385"/>
                    <a:pt x="2374" y="3377"/>
                  </a:cubicBezTo>
                  <a:cubicBezTo>
                    <a:pt x="2359" y="3419"/>
                    <a:pt x="2328" y="3432"/>
                    <a:pt x="2287" y="3445"/>
                  </a:cubicBezTo>
                  <a:cubicBezTo>
                    <a:pt x="2283" y="3448"/>
                    <a:pt x="2284" y="3454"/>
                    <a:pt x="2277" y="3457"/>
                  </a:cubicBezTo>
                  <a:cubicBezTo>
                    <a:pt x="2284" y="3476"/>
                    <a:pt x="2291" y="3493"/>
                    <a:pt x="2311" y="3481"/>
                  </a:cubicBezTo>
                  <a:cubicBezTo>
                    <a:pt x="2311" y="3501"/>
                    <a:pt x="2291" y="3519"/>
                    <a:pt x="2274" y="3504"/>
                  </a:cubicBezTo>
                  <a:cubicBezTo>
                    <a:pt x="2254" y="3541"/>
                    <a:pt x="2254" y="3586"/>
                    <a:pt x="2232" y="3623"/>
                  </a:cubicBezTo>
                  <a:cubicBezTo>
                    <a:pt x="2221" y="3614"/>
                    <a:pt x="2217" y="3588"/>
                    <a:pt x="2198" y="3598"/>
                  </a:cubicBezTo>
                  <a:cubicBezTo>
                    <a:pt x="2189" y="3609"/>
                    <a:pt x="2226" y="3617"/>
                    <a:pt x="2231" y="3638"/>
                  </a:cubicBezTo>
                  <a:cubicBezTo>
                    <a:pt x="2211" y="3645"/>
                    <a:pt x="2217" y="3662"/>
                    <a:pt x="2197" y="3668"/>
                  </a:cubicBezTo>
                  <a:cubicBezTo>
                    <a:pt x="2182" y="3646"/>
                    <a:pt x="2196" y="3635"/>
                    <a:pt x="2181" y="3613"/>
                  </a:cubicBezTo>
                  <a:cubicBezTo>
                    <a:pt x="2168" y="3601"/>
                    <a:pt x="2138" y="3632"/>
                    <a:pt x="2131" y="3604"/>
                  </a:cubicBezTo>
                  <a:close/>
                  <a:moveTo>
                    <a:pt x="2020" y="2577"/>
                  </a:moveTo>
                  <a:cubicBezTo>
                    <a:pt x="2024" y="2567"/>
                    <a:pt x="2035" y="2560"/>
                    <a:pt x="2019" y="2538"/>
                  </a:cubicBezTo>
                  <a:cubicBezTo>
                    <a:pt x="2025" y="2535"/>
                    <a:pt x="2032" y="2532"/>
                    <a:pt x="2038" y="2529"/>
                  </a:cubicBezTo>
                  <a:cubicBezTo>
                    <a:pt x="2031" y="2552"/>
                    <a:pt x="2063" y="2592"/>
                    <a:pt x="2031" y="2604"/>
                  </a:cubicBezTo>
                  <a:cubicBezTo>
                    <a:pt x="2029" y="2597"/>
                    <a:pt x="2037" y="2595"/>
                    <a:pt x="2042" y="2592"/>
                  </a:cubicBezTo>
                  <a:cubicBezTo>
                    <a:pt x="2037" y="2580"/>
                    <a:pt x="2030" y="2577"/>
                    <a:pt x="2020" y="2577"/>
                  </a:cubicBezTo>
                  <a:close/>
                  <a:moveTo>
                    <a:pt x="2264" y="2661"/>
                  </a:moveTo>
                  <a:cubicBezTo>
                    <a:pt x="2237" y="2645"/>
                    <a:pt x="2244" y="2596"/>
                    <a:pt x="2241" y="2571"/>
                  </a:cubicBezTo>
                  <a:cubicBezTo>
                    <a:pt x="2263" y="2584"/>
                    <a:pt x="2260" y="2628"/>
                    <a:pt x="2264" y="2661"/>
                  </a:cubicBezTo>
                  <a:close/>
                  <a:moveTo>
                    <a:pt x="2048" y="2298"/>
                  </a:moveTo>
                  <a:cubicBezTo>
                    <a:pt x="2064" y="2279"/>
                    <a:pt x="2027" y="2280"/>
                    <a:pt x="2018" y="2280"/>
                  </a:cubicBezTo>
                  <a:cubicBezTo>
                    <a:pt x="2044" y="2247"/>
                    <a:pt x="2093" y="2282"/>
                    <a:pt x="2143" y="2266"/>
                  </a:cubicBezTo>
                  <a:cubicBezTo>
                    <a:pt x="2141" y="2273"/>
                    <a:pt x="2140" y="2279"/>
                    <a:pt x="2144" y="2288"/>
                  </a:cubicBezTo>
                  <a:cubicBezTo>
                    <a:pt x="2118" y="2299"/>
                    <a:pt x="2111" y="2263"/>
                    <a:pt x="2081" y="2284"/>
                  </a:cubicBezTo>
                  <a:cubicBezTo>
                    <a:pt x="2109" y="2288"/>
                    <a:pt x="2128" y="2301"/>
                    <a:pt x="2136" y="2323"/>
                  </a:cubicBezTo>
                  <a:cubicBezTo>
                    <a:pt x="2139" y="2339"/>
                    <a:pt x="2057" y="2305"/>
                    <a:pt x="2099" y="2308"/>
                  </a:cubicBezTo>
                  <a:cubicBezTo>
                    <a:pt x="2071" y="2279"/>
                    <a:pt x="2021" y="2336"/>
                    <a:pt x="1992" y="2291"/>
                  </a:cubicBezTo>
                  <a:cubicBezTo>
                    <a:pt x="2014" y="2285"/>
                    <a:pt x="2028" y="2298"/>
                    <a:pt x="2048" y="2298"/>
                  </a:cubicBezTo>
                  <a:close/>
                  <a:moveTo>
                    <a:pt x="2209" y="2222"/>
                  </a:moveTo>
                  <a:cubicBezTo>
                    <a:pt x="2188" y="2260"/>
                    <a:pt x="2126" y="2264"/>
                    <a:pt x="2092" y="2256"/>
                  </a:cubicBezTo>
                  <a:cubicBezTo>
                    <a:pt x="2110" y="2243"/>
                    <a:pt x="2166" y="2253"/>
                    <a:pt x="2209" y="2222"/>
                  </a:cubicBezTo>
                  <a:close/>
                  <a:moveTo>
                    <a:pt x="2247" y="2276"/>
                  </a:moveTo>
                  <a:cubicBezTo>
                    <a:pt x="2250" y="2321"/>
                    <a:pt x="2216" y="2285"/>
                    <a:pt x="2196" y="2320"/>
                  </a:cubicBezTo>
                  <a:cubicBezTo>
                    <a:pt x="2258" y="2316"/>
                    <a:pt x="2166" y="2371"/>
                    <a:pt x="2171" y="2315"/>
                  </a:cubicBezTo>
                  <a:cubicBezTo>
                    <a:pt x="2197" y="2325"/>
                    <a:pt x="2201" y="2296"/>
                    <a:pt x="2221" y="2287"/>
                  </a:cubicBezTo>
                  <a:cubicBezTo>
                    <a:pt x="2171" y="2296"/>
                    <a:pt x="2224" y="2263"/>
                    <a:pt x="2198" y="2251"/>
                  </a:cubicBezTo>
                  <a:cubicBezTo>
                    <a:pt x="2233" y="2241"/>
                    <a:pt x="2212" y="2293"/>
                    <a:pt x="2247" y="2276"/>
                  </a:cubicBezTo>
                  <a:close/>
                  <a:moveTo>
                    <a:pt x="2747" y="3420"/>
                  </a:moveTo>
                  <a:cubicBezTo>
                    <a:pt x="2732" y="3442"/>
                    <a:pt x="2691" y="3433"/>
                    <a:pt x="2681" y="3463"/>
                  </a:cubicBezTo>
                  <a:cubicBezTo>
                    <a:pt x="2673" y="3438"/>
                    <a:pt x="2662" y="3403"/>
                    <a:pt x="2618" y="3444"/>
                  </a:cubicBezTo>
                  <a:cubicBezTo>
                    <a:pt x="2612" y="3427"/>
                    <a:pt x="2603" y="3418"/>
                    <a:pt x="2591" y="3416"/>
                  </a:cubicBezTo>
                  <a:cubicBezTo>
                    <a:pt x="2609" y="3341"/>
                    <a:pt x="2709" y="3383"/>
                    <a:pt x="2747" y="3420"/>
                  </a:cubicBezTo>
                  <a:close/>
                  <a:moveTo>
                    <a:pt x="2835" y="3576"/>
                  </a:moveTo>
                  <a:cubicBezTo>
                    <a:pt x="2835" y="3576"/>
                    <a:pt x="2835" y="3576"/>
                    <a:pt x="2838" y="3584"/>
                  </a:cubicBezTo>
                  <a:cubicBezTo>
                    <a:pt x="2822" y="3591"/>
                    <a:pt x="2806" y="3598"/>
                    <a:pt x="2790" y="3605"/>
                  </a:cubicBezTo>
                  <a:cubicBezTo>
                    <a:pt x="2786" y="3597"/>
                    <a:pt x="2786" y="3597"/>
                    <a:pt x="2786" y="3597"/>
                  </a:cubicBezTo>
                  <a:cubicBezTo>
                    <a:pt x="2802" y="3590"/>
                    <a:pt x="2819" y="3583"/>
                    <a:pt x="2835" y="3576"/>
                  </a:cubicBezTo>
                  <a:close/>
                  <a:moveTo>
                    <a:pt x="2840" y="3457"/>
                  </a:moveTo>
                  <a:cubicBezTo>
                    <a:pt x="2804" y="3470"/>
                    <a:pt x="2770" y="3479"/>
                    <a:pt x="2747" y="3458"/>
                  </a:cubicBezTo>
                  <a:cubicBezTo>
                    <a:pt x="2764" y="3439"/>
                    <a:pt x="2816" y="3448"/>
                    <a:pt x="2840" y="3457"/>
                  </a:cubicBezTo>
                  <a:close/>
                  <a:moveTo>
                    <a:pt x="988" y="3887"/>
                  </a:moveTo>
                  <a:cubicBezTo>
                    <a:pt x="966" y="3898"/>
                    <a:pt x="964" y="3859"/>
                    <a:pt x="942" y="3869"/>
                  </a:cubicBezTo>
                  <a:cubicBezTo>
                    <a:pt x="936" y="3854"/>
                    <a:pt x="968" y="3854"/>
                    <a:pt x="978" y="3845"/>
                  </a:cubicBezTo>
                  <a:cubicBezTo>
                    <a:pt x="972" y="3864"/>
                    <a:pt x="971" y="3871"/>
                    <a:pt x="988" y="3887"/>
                  </a:cubicBezTo>
                  <a:close/>
                  <a:moveTo>
                    <a:pt x="1011" y="4178"/>
                  </a:moveTo>
                  <a:cubicBezTo>
                    <a:pt x="1016" y="4151"/>
                    <a:pt x="1050" y="4124"/>
                    <a:pt x="1077" y="4135"/>
                  </a:cubicBezTo>
                  <a:cubicBezTo>
                    <a:pt x="1069" y="4142"/>
                    <a:pt x="1049" y="4168"/>
                    <a:pt x="1011" y="4178"/>
                  </a:cubicBezTo>
                  <a:close/>
                  <a:moveTo>
                    <a:pt x="1043" y="4072"/>
                  </a:moveTo>
                  <a:cubicBezTo>
                    <a:pt x="1038" y="4050"/>
                    <a:pt x="1013" y="4064"/>
                    <a:pt x="1023" y="4042"/>
                  </a:cubicBezTo>
                  <a:cubicBezTo>
                    <a:pt x="1041" y="4040"/>
                    <a:pt x="1064" y="4080"/>
                    <a:pt x="1029" y="4094"/>
                  </a:cubicBezTo>
                  <a:cubicBezTo>
                    <a:pt x="1028" y="4084"/>
                    <a:pt x="1032" y="4077"/>
                    <a:pt x="1043" y="4072"/>
                  </a:cubicBezTo>
                  <a:close/>
                  <a:moveTo>
                    <a:pt x="790" y="2038"/>
                  </a:moveTo>
                  <a:cubicBezTo>
                    <a:pt x="766" y="2034"/>
                    <a:pt x="779" y="2001"/>
                    <a:pt x="768" y="1985"/>
                  </a:cubicBezTo>
                  <a:cubicBezTo>
                    <a:pt x="784" y="1985"/>
                    <a:pt x="794" y="2028"/>
                    <a:pt x="790" y="2038"/>
                  </a:cubicBezTo>
                  <a:close/>
                  <a:moveTo>
                    <a:pt x="717" y="1938"/>
                  </a:moveTo>
                  <a:cubicBezTo>
                    <a:pt x="704" y="1924"/>
                    <a:pt x="685" y="1893"/>
                    <a:pt x="717" y="1884"/>
                  </a:cubicBezTo>
                  <a:cubicBezTo>
                    <a:pt x="716" y="1890"/>
                    <a:pt x="715" y="1897"/>
                    <a:pt x="719" y="1906"/>
                  </a:cubicBezTo>
                  <a:cubicBezTo>
                    <a:pt x="730" y="1898"/>
                    <a:pt x="713" y="1879"/>
                    <a:pt x="737" y="1875"/>
                  </a:cubicBezTo>
                  <a:cubicBezTo>
                    <a:pt x="740" y="1900"/>
                    <a:pt x="735" y="1921"/>
                    <a:pt x="717" y="1938"/>
                  </a:cubicBezTo>
                  <a:close/>
                  <a:moveTo>
                    <a:pt x="300" y="80"/>
                  </a:moveTo>
                  <a:cubicBezTo>
                    <a:pt x="319" y="79"/>
                    <a:pt x="330" y="95"/>
                    <a:pt x="347" y="99"/>
                  </a:cubicBezTo>
                  <a:cubicBezTo>
                    <a:pt x="348" y="119"/>
                    <a:pt x="326" y="95"/>
                    <a:pt x="319" y="88"/>
                  </a:cubicBezTo>
                  <a:cubicBezTo>
                    <a:pt x="314" y="90"/>
                    <a:pt x="310" y="92"/>
                    <a:pt x="306" y="94"/>
                  </a:cubicBezTo>
                  <a:cubicBezTo>
                    <a:pt x="308" y="102"/>
                    <a:pt x="312" y="105"/>
                    <a:pt x="318" y="104"/>
                  </a:cubicBezTo>
                  <a:cubicBezTo>
                    <a:pt x="322" y="124"/>
                    <a:pt x="303" y="98"/>
                    <a:pt x="295" y="106"/>
                  </a:cubicBezTo>
                  <a:cubicBezTo>
                    <a:pt x="297" y="97"/>
                    <a:pt x="307" y="92"/>
                    <a:pt x="300" y="80"/>
                  </a:cubicBezTo>
                  <a:close/>
                  <a:moveTo>
                    <a:pt x="1138" y="1859"/>
                  </a:moveTo>
                  <a:cubicBezTo>
                    <a:pt x="1127" y="1899"/>
                    <a:pt x="1089" y="1870"/>
                    <a:pt x="1069" y="1896"/>
                  </a:cubicBezTo>
                  <a:cubicBezTo>
                    <a:pt x="1053" y="1889"/>
                    <a:pt x="1061" y="1861"/>
                    <a:pt x="1053" y="1841"/>
                  </a:cubicBezTo>
                  <a:cubicBezTo>
                    <a:pt x="1088" y="1831"/>
                    <a:pt x="1089" y="1904"/>
                    <a:pt x="1138" y="1859"/>
                  </a:cubicBezTo>
                  <a:close/>
                  <a:moveTo>
                    <a:pt x="818" y="939"/>
                  </a:moveTo>
                  <a:cubicBezTo>
                    <a:pt x="827" y="997"/>
                    <a:pt x="737" y="970"/>
                    <a:pt x="712" y="1000"/>
                  </a:cubicBezTo>
                  <a:cubicBezTo>
                    <a:pt x="714" y="947"/>
                    <a:pt x="788" y="981"/>
                    <a:pt x="818" y="939"/>
                  </a:cubicBezTo>
                  <a:close/>
                  <a:moveTo>
                    <a:pt x="752" y="821"/>
                  </a:moveTo>
                  <a:cubicBezTo>
                    <a:pt x="738" y="837"/>
                    <a:pt x="758" y="859"/>
                    <a:pt x="752" y="875"/>
                  </a:cubicBezTo>
                  <a:cubicBezTo>
                    <a:pt x="722" y="876"/>
                    <a:pt x="734" y="867"/>
                    <a:pt x="713" y="838"/>
                  </a:cubicBezTo>
                  <a:cubicBezTo>
                    <a:pt x="726" y="832"/>
                    <a:pt x="739" y="827"/>
                    <a:pt x="752" y="821"/>
                  </a:cubicBezTo>
                  <a:close/>
                  <a:moveTo>
                    <a:pt x="699" y="786"/>
                  </a:moveTo>
                  <a:cubicBezTo>
                    <a:pt x="706" y="784"/>
                    <a:pt x="712" y="781"/>
                    <a:pt x="719" y="778"/>
                  </a:cubicBezTo>
                  <a:cubicBezTo>
                    <a:pt x="724" y="795"/>
                    <a:pt x="747" y="803"/>
                    <a:pt x="720" y="816"/>
                  </a:cubicBezTo>
                  <a:cubicBezTo>
                    <a:pt x="717" y="795"/>
                    <a:pt x="703" y="803"/>
                    <a:pt x="699" y="786"/>
                  </a:cubicBezTo>
                  <a:close/>
                  <a:moveTo>
                    <a:pt x="805" y="999"/>
                  </a:moveTo>
                  <a:cubicBezTo>
                    <a:pt x="817" y="990"/>
                    <a:pt x="824" y="996"/>
                    <a:pt x="834" y="994"/>
                  </a:cubicBezTo>
                  <a:cubicBezTo>
                    <a:pt x="839" y="1025"/>
                    <a:pt x="840" y="1021"/>
                    <a:pt x="860" y="1037"/>
                  </a:cubicBezTo>
                  <a:cubicBezTo>
                    <a:pt x="828" y="1078"/>
                    <a:pt x="820" y="1017"/>
                    <a:pt x="805" y="999"/>
                  </a:cubicBezTo>
                  <a:close/>
                  <a:moveTo>
                    <a:pt x="1050" y="1596"/>
                  </a:moveTo>
                  <a:cubicBezTo>
                    <a:pt x="1079" y="1595"/>
                    <a:pt x="1070" y="1608"/>
                    <a:pt x="1082" y="1636"/>
                  </a:cubicBezTo>
                  <a:cubicBezTo>
                    <a:pt x="1064" y="1639"/>
                    <a:pt x="1046" y="1607"/>
                    <a:pt x="1050" y="1596"/>
                  </a:cubicBezTo>
                  <a:close/>
                  <a:moveTo>
                    <a:pt x="4948" y="1378"/>
                  </a:moveTo>
                  <a:cubicBezTo>
                    <a:pt x="4934" y="1389"/>
                    <a:pt x="4920" y="1405"/>
                    <a:pt x="4910" y="1379"/>
                  </a:cubicBezTo>
                  <a:cubicBezTo>
                    <a:pt x="4883" y="1382"/>
                    <a:pt x="4898" y="1403"/>
                    <a:pt x="4876" y="1409"/>
                  </a:cubicBezTo>
                  <a:cubicBezTo>
                    <a:pt x="4879" y="1398"/>
                    <a:pt x="4878" y="1388"/>
                    <a:pt x="4869" y="1373"/>
                  </a:cubicBezTo>
                  <a:cubicBezTo>
                    <a:pt x="4881" y="1362"/>
                    <a:pt x="4884" y="1347"/>
                    <a:pt x="4909" y="1341"/>
                  </a:cubicBezTo>
                  <a:cubicBezTo>
                    <a:pt x="4891" y="1316"/>
                    <a:pt x="4859" y="1295"/>
                    <a:pt x="4841" y="1308"/>
                  </a:cubicBezTo>
                  <a:cubicBezTo>
                    <a:pt x="4839" y="1286"/>
                    <a:pt x="4848" y="1296"/>
                    <a:pt x="4865" y="1290"/>
                  </a:cubicBezTo>
                  <a:cubicBezTo>
                    <a:pt x="4859" y="1279"/>
                    <a:pt x="4858" y="1269"/>
                    <a:pt x="4860" y="1261"/>
                  </a:cubicBezTo>
                  <a:cubicBezTo>
                    <a:pt x="4827" y="1284"/>
                    <a:pt x="4800" y="1309"/>
                    <a:pt x="4785" y="1339"/>
                  </a:cubicBezTo>
                  <a:cubicBezTo>
                    <a:pt x="4783" y="1333"/>
                    <a:pt x="4777" y="1334"/>
                    <a:pt x="4773" y="1329"/>
                  </a:cubicBezTo>
                  <a:cubicBezTo>
                    <a:pt x="4778" y="1294"/>
                    <a:pt x="4747" y="1311"/>
                    <a:pt x="4751" y="1277"/>
                  </a:cubicBezTo>
                  <a:cubicBezTo>
                    <a:pt x="4724" y="1274"/>
                    <a:pt x="4711" y="1313"/>
                    <a:pt x="4692" y="1302"/>
                  </a:cubicBezTo>
                  <a:cubicBezTo>
                    <a:pt x="4692" y="1292"/>
                    <a:pt x="4692" y="1255"/>
                    <a:pt x="4682" y="1260"/>
                  </a:cubicBezTo>
                  <a:cubicBezTo>
                    <a:pt x="4682" y="1290"/>
                    <a:pt x="4651" y="1290"/>
                    <a:pt x="4652" y="1334"/>
                  </a:cubicBezTo>
                  <a:cubicBezTo>
                    <a:pt x="4633" y="1312"/>
                    <a:pt x="4637" y="1311"/>
                    <a:pt x="4620" y="1294"/>
                  </a:cubicBezTo>
                  <a:cubicBezTo>
                    <a:pt x="4606" y="1317"/>
                    <a:pt x="4577" y="1334"/>
                    <a:pt x="4562" y="1357"/>
                  </a:cubicBezTo>
                  <a:cubicBezTo>
                    <a:pt x="4549" y="1331"/>
                    <a:pt x="4551" y="1327"/>
                    <a:pt x="4569" y="1338"/>
                  </a:cubicBezTo>
                  <a:cubicBezTo>
                    <a:pt x="4564" y="1329"/>
                    <a:pt x="4561" y="1313"/>
                    <a:pt x="4552" y="1315"/>
                  </a:cubicBezTo>
                  <a:cubicBezTo>
                    <a:pt x="4536" y="1318"/>
                    <a:pt x="4518" y="1351"/>
                    <a:pt x="4489" y="1349"/>
                  </a:cubicBezTo>
                  <a:cubicBezTo>
                    <a:pt x="4488" y="1364"/>
                    <a:pt x="4518" y="1363"/>
                    <a:pt x="4500" y="1375"/>
                  </a:cubicBezTo>
                  <a:cubicBezTo>
                    <a:pt x="4493" y="1342"/>
                    <a:pt x="4480" y="1389"/>
                    <a:pt x="4475" y="1371"/>
                  </a:cubicBezTo>
                  <a:cubicBezTo>
                    <a:pt x="4460" y="1358"/>
                    <a:pt x="4483" y="1335"/>
                    <a:pt x="4461" y="1338"/>
                  </a:cubicBezTo>
                  <a:cubicBezTo>
                    <a:pt x="4462" y="1347"/>
                    <a:pt x="4458" y="1355"/>
                    <a:pt x="4447" y="1359"/>
                  </a:cubicBezTo>
                  <a:cubicBezTo>
                    <a:pt x="4446" y="1374"/>
                    <a:pt x="4476" y="1373"/>
                    <a:pt x="4458" y="1385"/>
                  </a:cubicBezTo>
                  <a:cubicBezTo>
                    <a:pt x="4449" y="1368"/>
                    <a:pt x="4428" y="1392"/>
                    <a:pt x="4408" y="1376"/>
                  </a:cubicBezTo>
                  <a:cubicBezTo>
                    <a:pt x="4392" y="1401"/>
                    <a:pt x="4415" y="1421"/>
                    <a:pt x="4413" y="1443"/>
                  </a:cubicBezTo>
                  <a:cubicBezTo>
                    <a:pt x="4405" y="1446"/>
                    <a:pt x="4402" y="1434"/>
                    <a:pt x="4395" y="1435"/>
                  </a:cubicBezTo>
                  <a:cubicBezTo>
                    <a:pt x="4374" y="1460"/>
                    <a:pt x="4417" y="1493"/>
                    <a:pt x="4379" y="1488"/>
                  </a:cubicBezTo>
                  <a:cubicBezTo>
                    <a:pt x="4382" y="1499"/>
                    <a:pt x="4389" y="1511"/>
                    <a:pt x="4374" y="1514"/>
                  </a:cubicBezTo>
                  <a:cubicBezTo>
                    <a:pt x="4381" y="1533"/>
                    <a:pt x="4416" y="1543"/>
                    <a:pt x="4393" y="1559"/>
                  </a:cubicBezTo>
                  <a:cubicBezTo>
                    <a:pt x="4389" y="1553"/>
                    <a:pt x="4376" y="1548"/>
                    <a:pt x="4377" y="1558"/>
                  </a:cubicBezTo>
                  <a:cubicBezTo>
                    <a:pt x="4384" y="1562"/>
                    <a:pt x="4395" y="1582"/>
                    <a:pt x="4410" y="1598"/>
                  </a:cubicBezTo>
                  <a:cubicBezTo>
                    <a:pt x="4386" y="1600"/>
                    <a:pt x="4398" y="1615"/>
                    <a:pt x="4389" y="1623"/>
                  </a:cubicBezTo>
                  <a:cubicBezTo>
                    <a:pt x="4314" y="1665"/>
                    <a:pt x="4215" y="1743"/>
                    <a:pt x="4254" y="1849"/>
                  </a:cubicBezTo>
                  <a:cubicBezTo>
                    <a:pt x="4232" y="1802"/>
                    <a:pt x="4248" y="1844"/>
                    <a:pt x="4244" y="1861"/>
                  </a:cubicBezTo>
                  <a:cubicBezTo>
                    <a:pt x="4228" y="1871"/>
                    <a:pt x="4215" y="1871"/>
                    <a:pt x="4209" y="1853"/>
                  </a:cubicBezTo>
                  <a:cubicBezTo>
                    <a:pt x="4192" y="1870"/>
                    <a:pt x="4175" y="1858"/>
                    <a:pt x="4182" y="1880"/>
                  </a:cubicBezTo>
                  <a:cubicBezTo>
                    <a:pt x="4206" y="1863"/>
                    <a:pt x="4214" y="1856"/>
                    <a:pt x="4226" y="1892"/>
                  </a:cubicBezTo>
                  <a:cubicBezTo>
                    <a:pt x="4217" y="1896"/>
                    <a:pt x="4213" y="1901"/>
                    <a:pt x="4209" y="1907"/>
                  </a:cubicBezTo>
                  <a:cubicBezTo>
                    <a:pt x="4199" y="1879"/>
                    <a:pt x="4193" y="1909"/>
                    <a:pt x="4190" y="1915"/>
                  </a:cubicBezTo>
                  <a:cubicBezTo>
                    <a:pt x="4190" y="1899"/>
                    <a:pt x="4158" y="1899"/>
                    <a:pt x="4164" y="1910"/>
                  </a:cubicBezTo>
                  <a:cubicBezTo>
                    <a:pt x="4176" y="1912"/>
                    <a:pt x="4189" y="1911"/>
                    <a:pt x="4195" y="1928"/>
                  </a:cubicBezTo>
                  <a:cubicBezTo>
                    <a:pt x="4172" y="1917"/>
                    <a:pt x="4166" y="1940"/>
                    <a:pt x="4141" y="1928"/>
                  </a:cubicBezTo>
                  <a:cubicBezTo>
                    <a:pt x="4150" y="1964"/>
                    <a:pt x="4122" y="1963"/>
                    <a:pt x="4117" y="2000"/>
                  </a:cubicBezTo>
                  <a:cubicBezTo>
                    <a:pt x="4102" y="1989"/>
                    <a:pt x="4105" y="2014"/>
                    <a:pt x="4095" y="2001"/>
                  </a:cubicBezTo>
                  <a:cubicBezTo>
                    <a:pt x="4092" y="1965"/>
                    <a:pt x="4116" y="1967"/>
                    <a:pt x="4124" y="1943"/>
                  </a:cubicBezTo>
                  <a:cubicBezTo>
                    <a:pt x="4095" y="1920"/>
                    <a:pt x="4074" y="1989"/>
                    <a:pt x="4058" y="1986"/>
                  </a:cubicBezTo>
                  <a:cubicBezTo>
                    <a:pt x="4063" y="1972"/>
                    <a:pt x="4068" y="1958"/>
                    <a:pt x="4070" y="1943"/>
                  </a:cubicBezTo>
                  <a:cubicBezTo>
                    <a:pt x="4041" y="1949"/>
                    <a:pt x="4045" y="1968"/>
                    <a:pt x="4024" y="1978"/>
                  </a:cubicBezTo>
                  <a:cubicBezTo>
                    <a:pt x="3986" y="1986"/>
                    <a:pt x="4020" y="1963"/>
                    <a:pt x="3999" y="1957"/>
                  </a:cubicBezTo>
                  <a:cubicBezTo>
                    <a:pt x="3991" y="1990"/>
                    <a:pt x="3971" y="1993"/>
                    <a:pt x="3973" y="2022"/>
                  </a:cubicBezTo>
                  <a:cubicBezTo>
                    <a:pt x="3985" y="2020"/>
                    <a:pt x="3986" y="2006"/>
                    <a:pt x="3993" y="2014"/>
                  </a:cubicBezTo>
                  <a:cubicBezTo>
                    <a:pt x="4001" y="2038"/>
                    <a:pt x="3991" y="2067"/>
                    <a:pt x="4001" y="2087"/>
                  </a:cubicBezTo>
                  <a:cubicBezTo>
                    <a:pt x="3991" y="2088"/>
                    <a:pt x="3984" y="2085"/>
                    <a:pt x="3979" y="2073"/>
                  </a:cubicBezTo>
                  <a:cubicBezTo>
                    <a:pt x="3971" y="2062"/>
                    <a:pt x="4009" y="2043"/>
                    <a:pt x="3981" y="2042"/>
                  </a:cubicBezTo>
                  <a:cubicBezTo>
                    <a:pt x="3969" y="2058"/>
                    <a:pt x="3960" y="2094"/>
                    <a:pt x="3987" y="2109"/>
                  </a:cubicBezTo>
                  <a:cubicBezTo>
                    <a:pt x="3973" y="2200"/>
                    <a:pt x="3873" y="2226"/>
                    <a:pt x="3838" y="2303"/>
                  </a:cubicBezTo>
                  <a:cubicBezTo>
                    <a:pt x="3835" y="2279"/>
                    <a:pt x="3813" y="2303"/>
                    <a:pt x="3803" y="2294"/>
                  </a:cubicBezTo>
                  <a:cubicBezTo>
                    <a:pt x="3820" y="2343"/>
                    <a:pt x="3822" y="2367"/>
                    <a:pt x="3848" y="2345"/>
                  </a:cubicBezTo>
                  <a:cubicBezTo>
                    <a:pt x="3851" y="2368"/>
                    <a:pt x="3832" y="2379"/>
                    <a:pt x="3854" y="2396"/>
                  </a:cubicBezTo>
                  <a:cubicBezTo>
                    <a:pt x="3840" y="2400"/>
                    <a:pt x="3834" y="2384"/>
                    <a:pt x="3820" y="2388"/>
                  </a:cubicBezTo>
                  <a:cubicBezTo>
                    <a:pt x="3823" y="2415"/>
                    <a:pt x="3844" y="2400"/>
                    <a:pt x="3849" y="2421"/>
                  </a:cubicBezTo>
                  <a:cubicBezTo>
                    <a:pt x="3808" y="2441"/>
                    <a:pt x="3856" y="2472"/>
                    <a:pt x="3823" y="2486"/>
                  </a:cubicBezTo>
                  <a:cubicBezTo>
                    <a:pt x="3825" y="2462"/>
                    <a:pt x="3785" y="2465"/>
                    <a:pt x="3808" y="2470"/>
                  </a:cubicBezTo>
                  <a:cubicBezTo>
                    <a:pt x="3807" y="2497"/>
                    <a:pt x="3837" y="2505"/>
                    <a:pt x="3817" y="2528"/>
                  </a:cubicBezTo>
                  <a:cubicBezTo>
                    <a:pt x="3809" y="2516"/>
                    <a:pt x="3825" y="2491"/>
                    <a:pt x="3799" y="2504"/>
                  </a:cubicBezTo>
                  <a:cubicBezTo>
                    <a:pt x="3787" y="2515"/>
                    <a:pt x="3813" y="2542"/>
                    <a:pt x="3815" y="2559"/>
                  </a:cubicBezTo>
                  <a:cubicBezTo>
                    <a:pt x="3793" y="2592"/>
                    <a:pt x="3774" y="2629"/>
                    <a:pt x="3762" y="2651"/>
                  </a:cubicBezTo>
                  <a:cubicBezTo>
                    <a:pt x="3775" y="2668"/>
                    <a:pt x="3781" y="2638"/>
                    <a:pt x="3794" y="2637"/>
                  </a:cubicBezTo>
                  <a:cubicBezTo>
                    <a:pt x="3793" y="2668"/>
                    <a:pt x="3835" y="2660"/>
                    <a:pt x="3820" y="2680"/>
                  </a:cubicBezTo>
                  <a:cubicBezTo>
                    <a:pt x="3793" y="2658"/>
                    <a:pt x="3771" y="2684"/>
                    <a:pt x="3736" y="2700"/>
                  </a:cubicBezTo>
                  <a:cubicBezTo>
                    <a:pt x="3731" y="2679"/>
                    <a:pt x="3718" y="2673"/>
                    <a:pt x="3699" y="2685"/>
                  </a:cubicBezTo>
                  <a:cubicBezTo>
                    <a:pt x="3689" y="2724"/>
                    <a:pt x="3745" y="2759"/>
                    <a:pt x="3709" y="2781"/>
                  </a:cubicBezTo>
                  <a:cubicBezTo>
                    <a:pt x="3696" y="2765"/>
                    <a:pt x="3711" y="2760"/>
                    <a:pt x="3702" y="2746"/>
                  </a:cubicBezTo>
                  <a:cubicBezTo>
                    <a:pt x="3667" y="2746"/>
                    <a:pt x="3700" y="2774"/>
                    <a:pt x="3687" y="2783"/>
                  </a:cubicBezTo>
                  <a:cubicBezTo>
                    <a:pt x="3653" y="2748"/>
                    <a:pt x="3678" y="2734"/>
                    <a:pt x="3648" y="2692"/>
                  </a:cubicBezTo>
                  <a:cubicBezTo>
                    <a:pt x="3624" y="2698"/>
                    <a:pt x="3637" y="2719"/>
                    <a:pt x="3626" y="2732"/>
                  </a:cubicBezTo>
                  <a:cubicBezTo>
                    <a:pt x="3621" y="2721"/>
                    <a:pt x="3617" y="2709"/>
                    <a:pt x="3605" y="2718"/>
                  </a:cubicBezTo>
                  <a:cubicBezTo>
                    <a:pt x="3620" y="2747"/>
                    <a:pt x="3588" y="2735"/>
                    <a:pt x="3577" y="2760"/>
                  </a:cubicBezTo>
                  <a:cubicBezTo>
                    <a:pt x="3546" y="2727"/>
                    <a:pt x="3570" y="2750"/>
                    <a:pt x="3551" y="2771"/>
                  </a:cubicBezTo>
                  <a:cubicBezTo>
                    <a:pt x="3554" y="2759"/>
                    <a:pt x="3551" y="2752"/>
                    <a:pt x="3536" y="2754"/>
                  </a:cubicBezTo>
                  <a:cubicBezTo>
                    <a:pt x="3540" y="2767"/>
                    <a:pt x="3541" y="2778"/>
                    <a:pt x="3534" y="2786"/>
                  </a:cubicBezTo>
                  <a:cubicBezTo>
                    <a:pt x="3529" y="2779"/>
                    <a:pt x="3527" y="2767"/>
                    <a:pt x="3519" y="2769"/>
                  </a:cubicBezTo>
                  <a:cubicBezTo>
                    <a:pt x="3521" y="2777"/>
                    <a:pt x="3528" y="2787"/>
                    <a:pt x="3521" y="2792"/>
                  </a:cubicBezTo>
                  <a:cubicBezTo>
                    <a:pt x="3517" y="2762"/>
                    <a:pt x="3487" y="2768"/>
                    <a:pt x="3480" y="2786"/>
                  </a:cubicBezTo>
                  <a:cubicBezTo>
                    <a:pt x="3466" y="2771"/>
                    <a:pt x="3449" y="2763"/>
                    <a:pt x="3434" y="2751"/>
                  </a:cubicBezTo>
                  <a:cubicBezTo>
                    <a:pt x="3445" y="2735"/>
                    <a:pt x="3435" y="2700"/>
                    <a:pt x="3412" y="2699"/>
                  </a:cubicBezTo>
                  <a:cubicBezTo>
                    <a:pt x="3415" y="2709"/>
                    <a:pt x="3425" y="2722"/>
                    <a:pt x="3417" y="2728"/>
                  </a:cubicBezTo>
                  <a:cubicBezTo>
                    <a:pt x="3393" y="2694"/>
                    <a:pt x="3384" y="2702"/>
                    <a:pt x="3363" y="2673"/>
                  </a:cubicBezTo>
                  <a:cubicBezTo>
                    <a:pt x="3372" y="2670"/>
                    <a:pt x="3379" y="2671"/>
                    <a:pt x="3385" y="2672"/>
                  </a:cubicBezTo>
                  <a:cubicBezTo>
                    <a:pt x="3352" y="2655"/>
                    <a:pt x="3304" y="2622"/>
                    <a:pt x="3264" y="2585"/>
                  </a:cubicBezTo>
                  <a:cubicBezTo>
                    <a:pt x="3270" y="2546"/>
                    <a:pt x="3263" y="2519"/>
                    <a:pt x="3234" y="2497"/>
                  </a:cubicBezTo>
                  <a:cubicBezTo>
                    <a:pt x="3249" y="2483"/>
                    <a:pt x="3259" y="2446"/>
                    <a:pt x="3224" y="2455"/>
                  </a:cubicBezTo>
                  <a:cubicBezTo>
                    <a:pt x="3228" y="2468"/>
                    <a:pt x="3238" y="2466"/>
                    <a:pt x="3242" y="2478"/>
                  </a:cubicBezTo>
                  <a:cubicBezTo>
                    <a:pt x="3223" y="2489"/>
                    <a:pt x="3213" y="2503"/>
                    <a:pt x="3204" y="2517"/>
                  </a:cubicBezTo>
                  <a:cubicBezTo>
                    <a:pt x="3200" y="2501"/>
                    <a:pt x="3218" y="2494"/>
                    <a:pt x="3219" y="2480"/>
                  </a:cubicBezTo>
                  <a:cubicBezTo>
                    <a:pt x="3194" y="2478"/>
                    <a:pt x="3203" y="2516"/>
                    <a:pt x="3189" y="2501"/>
                  </a:cubicBezTo>
                  <a:cubicBezTo>
                    <a:pt x="3194" y="2473"/>
                    <a:pt x="3183" y="2465"/>
                    <a:pt x="3182" y="2442"/>
                  </a:cubicBezTo>
                  <a:cubicBezTo>
                    <a:pt x="3149" y="2470"/>
                    <a:pt x="3156" y="2395"/>
                    <a:pt x="3128" y="2419"/>
                  </a:cubicBezTo>
                  <a:cubicBezTo>
                    <a:pt x="3129" y="2423"/>
                    <a:pt x="3131" y="2428"/>
                    <a:pt x="3133" y="2432"/>
                  </a:cubicBezTo>
                  <a:cubicBezTo>
                    <a:pt x="3133" y="2432"/>
                    <a:pt x="3124" y="2437"/>
                    <a:pt x="3128" y="2442"/>
                  </a:cubicBezTo>
                  <a:cubicBezTo>
                    <a:pt x="3144" y="2421"/>
                    <a:pt x="3165" y="2454"/>
                    <a:pt x="3151" y="2463"/>
                  </a:cubicBezTo>
                  <a:cubicBezTo>
                    <a:pt x="3144" y="2450"/>
                    <a:pt x="3130" y="2451"/>
                    <a:pt x="3120" y="2445"/>
                  </a:cubicBezTo>
                  <a:cubicBezTo>
                    <a:pt x="3122" y="2412"/>
                    <a:pt x="3108" y="2402"/>
                    <a:pt x="3102" y="2384"/>
                  </a:cubicBezTo>
                  <a:cubicBezTo>
                    <a:pt x="3096" y="2393"/>
                    <a:pt x="3069" y="2380"/>
                    <a:pt x="3057" y="2387"/>
                  </a:cubicBezTo>
                  <a:cubicBezTo>
                    <a:pt x="3063" y="2377"/>
                    <a:pt x="3049" y="2378"/>
                    <a:pt x="3062" y="2362"/>
                  </a:cubicBezTo>
                  <a:cubicBezTo>
                    <a:pt x="3038" y="2365"/>
                    <a:pt x="3039" y="2378"/>
                    <a:pt x="3034" y="2389"/>
                  </a:cubicBezTo>
                  <a:cubicBezTo>
                    <a:pt x="3020" y="2370"/>
                    <a:pt x="3023" y="2378"/>
                    <a:pt x="3030" y="2360"/>
                  </a:cubicBezTo>
                  <a:cubicBezTo>
                    <a:pt x="3007" y="2352"/>
                    <a:pt x="3002" y="2358"/>
                    <a:pt x="2987" y="2332"/>
                  </a:cubicBezTo>
                  <a:cubicBezTo>
                    <a:pt x="2969" y="2357"/>
                    <a:pt x="2955" y="2325"/>
                    <a:pt x="2951" y="2355"/>
                  </a:cubicBezTo>
                  <a:cubicBezTo>
                    <a:pt x="2934" y="2326"/>
                    <a:pt x="2896" y="2348"/>
                    <a:pt x="2884" y="2306"/>
                  </a:cubicBezTo>
                  <a:cubicBezTo>
                    <a:pt x="2871" y="2322"/>
                    <a:pt x="2862" y="2312"/>
                    <a:pt x="2860" y="2324"/>
                  </a:cubicBezTo>
                  <a:cubicBezTo>
                    <a:pt x="2867" y="2321"/>
                    <a:pt x="2873" y="2332"/>
                    <a:pt x="2866" y="2337"/>
                  </a:cubicBezTo>
                  <a:cubicBezTo>
                    <a:pt x="2859" y="2329"/>
                    <a:pt x="2849" y="2325"/>
                    <a:pt x="2842" y="2316"/>
                  </a:cubicBezTo>
                  <a:cubicBezTo>
                    <a:pt x="2870" y="2312"/>
                    <a:pt x="2854" y="2289"/>
                    <a:pt x="2854" y="2273"/>
                  </a:cubicBezTo>
                  <a:cubicBezTo>
                    <a:pt x="2846" y="2277"/>
                    <a:pt x="2820" y="2261"/>
                    <a:pt x="2825" y="2277"/>
                  </a:cubicBezTo>
                  <a:cubicBezTo>
                    <a:pt x="2833" y="2275"/>
                    <a:pt x="2837" y="2284"/>
                    <a:pt x="2840" y="2294"/>
                  </a:cubicBezTo>
                  <a:cubicBezTo>
                    <a:pt x="2804" y="2310"/>
                    <a:pt x="2813" y="2309"/>
                    <a:pt x="2793" y="2329"/>
                  </a:cubicBezTo>
                  <a:cubicBezTo>
                    <a:pt x="2803" y="2297"/>
                    <a:pt x="2757" y="2310"/>
                    <a:pt x="2753" y="2308"/>
                  </a:cubicBezTo>
                  <a:cubicBezTo>
                    <a:pt x="2753" y="2291"/>
                    <a:pt x="2771" y="2283"/>
                    <a:pt x="2793" y="2275"/>
                  </a:cubicBezTo>
                  <a:cubicBezTo>
                    <a:pt x="2787" y="2290"/>
                    <a:pt x="2800" y="2304"/>
                    <a:pt x="2814" y="2305"/>
                  </a:cubicBezTo>
                  <a:cubicBezTo>
                    <a:pt x="2810" y="2260"/>
                    <a:pt x="2814" y="2242"/>
                    <a:pt x="2813" y="2213"/>
                  </a:cubicBezTo>
                  <a:cubicBezTo>
                    <a:pt x="2826" y="2213"/>
                    <a:pt x="2832" y="2229"/>
                    <a:pt x="2848" y="2221"/>
                  </a:cubicBezTo>
                  <a:cubicBezTo>
                    <a:pt x="2825" y="2205"/>
                    <a:pt x="2840" y="2162"/>
                    <a:pt x="2812" y="2190"/>
                  </a:cubicBezTo>
                  <a:cubicBezTo>
                    <a:pt x="2793" y="2160"/>
                    <a:pt x="2824" y="2155"/>
                    <a:pt x="2792" y="2145"/>
                  </a:cubicBezTo>
                  <a:cubicBezTo>
                    <a:pt x="2801" y="2141"/>
                    <a:pt x="2805" y="2136"/>
                    <a:pt x="2809" y="2130"/>
                  </a:cubicBezTo>
                  <a:cubicBezTo>
                    <a:pt x="2793" y="2107"/>
                    <a:pt x="2778" y="2082"/>
                    <a:pt x="2755" y="2076"/>
                  </a:cubicBezTo>
                  <a:cubicBezTo>
                    <a:pt x="2736" y="2102"/>
                    <a:pt x="2733" y="2076"/>
                    <a:pt x="2707" y="2089"/>
                  </a:cubicBezTo>
                  <a:cubicBezTo>
                    <a:pt x="2743" y="2114"/>
                    <a:pt x="2710" y="2119"/>
                    <a:pt x="2728" y="2157"/>
                  </a:cubicBezTo>
                  <a:cubicBezTo>
                    <a:pt x="2740" y="2163"/>
                    <a:pt x="2758" y="2153"/>
                    <a:pt x="2765" y="2172"/>
                  </a:cubicBezTo>
                  <a:cubicBezTo>
                    <a:pt x="2746" y="2183"/>
                    <a:pt x="2730" y="2177"/>
                    <a:pt x="2737" y="2160"/>
                  </a:cubicBezTo>
                  <a:cubicBezTo>
                    <a:pt x="2713" y="2161"/>
                    <a:pt x="2741" y="2184"/>
                    <a:pt x="2717" y="2185"/>
                  </a:cubicBezTo>
                  <a:cubicBezTo>
                    <a:pt x="2713" y="2180"/>
                    <a:pt x="2711" y="2172"/>
                    <a:pt x="2705" y="2174"/>
                  </a:cubicBezTo>
                  <a:cubicBezTo>
                    <a:pt x="2718" y="2199"/>
                    <a:pt x="2733" y="2221"/>
                    <a:pt x="2756" y="2222"/>
                  </a:cubicBezTo>
                  <a:cubicBezTo>
                    <a:pt x="2751" y="2241"/>
                    <a:pt x="2772" y="2257"/>
                    <a:pt x="2766" y="2264"/>
                  </a:cubicBezTo>
                  <a:cubicBezTo>
                    <a:pt x="2759" y="2258"/>
                    <a:pt x="2753" y="2252"/>
                    <a:pt x="2744" y="2250"/>
                  </a:cubicBezTo>
                  <a:cubicBezTo>
                    <a:pt x="2760" y="2274"/>
                    <a:pt x="2722" y="2260"/>
                    <a:pt x="2712" y="2264"/>
                  </a:cubicBezTo>
                  <a:cubicBezTo>
                    <a:pt x="2704" y="2279"/>
                    <a:pt x="2732" y="2308"/>
                    <a:pt x="2702" y="2314"/>
                  </a:cubicBezTo>
                  <a:cubicBezTo>
                    <a:pt x="2695" y="2281"/>
                    <a:pt x="2689" y="2311"/>
                    <a:pt x="2681" y="2300"/>
                  </a:cubicBezTo>
                  <a:cubicBezTo>
                    <a:pt x="2687" y="2297"/>
                    <a:pt x="2686" y="2291"/>
                    <a:pt x="2691" y="2288"/>
                  </a:cubicBezTo>
                  <a:cubicBezTo>
                    <a:pt x="2726" y="2318"/>
                    <a:pt x="2684" y="2236"/>
                    <a:pt x="2722" y="2252"/>
                  </a:cubicBezTo>
                  <a:cubicBezTo>
                    <a:pt x="2671" y="2226"/>
                    <a:pt x="2607" y="2259"/>
                    <a:pt x="2571" y="2277"/>
                  </a:cubicBezTo>
                  <a:cubicBezTo>
                    <a:pt x="2586" y="2292"/>
                    <a:pt x="2593" y="2317"/>
                    <a:pt x="2589" y="2339"/>
                  </a:cubicBezTo>
                  <a:cubicBezTo>
                    <a:pt x="2558" y="2333"/>
                    <a:pt x="2582" y="2275"/>
                    <a:pt x="2552" y="2270"/>
                  </a:cubicBezTo>
                  <a:cubicBezTo>
                    <a:pt x="2553" y="2292"/>
                    <a:pt x="2537" y="2248"/>
                    <a:pt x="2521" y="2268"/>
                  </a:cubicBezTo>
                  <a:cubicBezTo>
                    <a:pt x="2529" y="2282"/>
                    <a:pt x="2529" y="2293"/>
                    <a:pt x="2519" y="2299"/>
                  </a:cubicBezTo>
                  <a:cubicBezTo>
                    <a:pt x="2495" y="2270"/>
                    <a:pt x="2482" y="2286"/>
                    <a:pt x="2447" y="2275"/>
                  </a:cubicBezTo>
                  <a:cubicBezTo>
                    <a:pt x="2448" y="2281"/>
                    <a:pt x="2452" y="2289"/>
                    <a:pt x="2446" y="2291"/>
                  </a:cubicBezTo>
                  <a:cubicBezTo>
                    <a:pt x="2433" y="2282"/>
                    <a:pt x="2403" y="2287"/>
                    <a:pt x="2374" y="2284"/>
                  </a:cubicBezTo>
                  <a:cubicBezTo>
                    <a:pt x="2365" y="2310"/>
                    <a:pt x="2309" y="2315"/>
                    <a:pt x="2284" y="2291"/>
                  </a:cubicBezTo>
                  <a:cubicBezTo>
                    <a:pt x="2295" y="2302"/>
                    <a:pt x="2279" y="2327"/>
                    <a:pt x="2270" y="2312"/>
                  </a:cubicBezTo>
                  <a:cubicBezTo>
                    <a:pt x="2269" y="2290"/>
                    <a:pt x="2287" y="2276"/>
                    <a:pt x="2274" y="2249"/>
                  </a:cubicBezTo>
                  <a:cubicBezTo>
                    <a:pt x="2255" y="2272"/>
                    <a:pt x="2231" y="2255"/>
                    <a:pt x="2214" y="2236"/>
                  </a:cubicBezTo>
                  <a:cubicBezTo>
                    <a:pt x="2222" y="2231"/>
                    <a:pt x="2233" y="2229"/>
                    <a:pt x="2231" y="2221"/>
                  </a:cubicBezTo>
                  <a:cubicBezTo>
                    <a:pt x="2200" y="2191"/>
                    <a:pt x="2181" y="2232"/>
                    <a:pt x="2161" y="2219"/>
                  </a:cubicBezTo>
                  <a:cubicBezTo>
                    <a:pt x="2169" y="2215"/>
                    <a:pt x="2180" y="2213"/>
                    <a:pt x="2178" y="2205"/>
                  </a:cubicBezTo>
                  <a:cubicBezTo>
                    <a:pt x="2127" y="2240"/>
                    <a:pt x="2057" y="2187"/>
                    <a:pt x="2033" y="2189"/>
                  </a:cubicBezTo>
                  <a:cubicBezTo>
                    <a:pt x="2015" y="2191"/>
                    <a:pt x="2106" y="2226"/>
                    <a:pt x="2106" y="2235"/>
                  </a:cubicBezTo>
                  <a:cubicBezTo>
                    <a:pt x="2061" y="2237"/>
                    <a:pt x="2030" y="2202"/>
                    <a:pt x="1984" y="2202"/>
                  </a:cubicBezTo>
                  <a:cubicBezTo>
                    <a:pt x="1994" y="2228"/>
                    <a:pt x="2018" y="2218"/>
                    <a:pt x="2030" y="2237"/>
                  </a:cubicBezTo>
                  <a:cubicBezTo>
                    <a:pt x="2007" y="2227"/>
                    <a:pt x="2000" y="2234"/>
                    <a:pt x="2000" y="2257"/>
                  </a:cubicBezTo>
                  <a:cubicBezTo>
                    <a:pt x="1966" y="2242"/>
                    <a:pt x="1921" y="2236"/>
                    <a:pt x="1884" y="2237"/>
                  </a:cubicBezTo>
                  <a:cubicBezTo>
                    <a:pt x="1775" y="2238"/>
                    <a:pt x="1619" y="2208"/>
                    <a:pt x="1497" y="2270"/>
                  </a:cubicBezTo>
                  <a:cubicBezTo>
                    <a:pt x="1391" y="2191"/>
                    <a:pt x="1200" y="2349"/>
                    <a:pt x="1104" y="2305"/>
                  </a:cubicBezTo>
                  <a:cubicBezTo>
                    <a:pt x="1118" y="2282"/>
                    <a:pt x="1115" y="2252"/>
                    <a:pt x="1106" y="2220"/>
                  </a:cubicBezTo>
                  <a:cubicBezTo>
                    <a:pt x="1084" y="2230"/>
                    <a:pt x="1070" y="2220"/>
                    <a:pt x="1052" y="2219"/>
                  </a:cubicBezTo>
                  <a:cubicBezTo>
                    <a:pt x="1069" y="2195"/>
                    <a:pt x="1031" y="2147"/>
                    <a:pt x="1085" y="2151"/>
                  </a:cubicBezTo>
                  <a:cubicBezTo>
                    <a:pt x="1078" y="2135"/>
                    <a:pt x="1075" y="2119"/>
                    <a:pt x="1081" y="2107"/>
                  </a:cubicBezTo>
                  <a:cubicBezTo>
                    <a:pt x="1086" y="2118"/>
                    <a:pt x="1093" y="2121"/>
                    <a:pt x="1103" y="2121"/>
                  </a:cubicBezTo>
                  <a:cubicBezTo>
                    <a:pt x="1107" y="2089"/>
                    <a:pt x="1068" y="2070"/>
                    <a:pt x="1088" y="2050"/>
                  </a:cubicBezTo>
                  <a:cubicBezTo>
                    <a:pt x="1108" y="2057"/>
                    <a:pt x="1093" y="2109"/>
                    <a:pt x="1134" y="2085"/>
                  </a:cubicBezTo>
                  <a:cubicBezTo>
                    <a:pt x="1120" y="2054"/>
                    <a:pt x="1103" y="2022"/>
                    <a:pt x="1132" y="2008"/>
                  </a:cubicBezTo>
                  <a:cubicBezTo>
                    <a:pt x="1141" y="2005"/>
                    <a:pt x="1156" y="2054"/>
                    <a:pt x="1156" y="2029"/>
                  </a:cubicBezTo>
                  <a:cubicBezTo>
                    <a:pt x="1146" y="2008"/>
                    <a:pt x="1123" y="1993"/>
                    <a:pt x="1150" y="1978"/>
                  </a:cubicBezTo>
                  <a:cubicBezTo>
                    <a:pt x="1152" y="2009"/>
                    <a:pt x="1189" y="2014"/>
                    <a:pt x="1184" y="1986"/>
                  </a:cubicBezTo>
                  <a:cubicBezTo>
                    <a:pt x="1147" y="1995"/>
                    <a:pt x="1185" y="1963"/>
                    <a:pt x="1168" y="1947"/>
                  </a:cubicBezTo>
                  <a:cubicBezTo>
                    <a:pt x="1146" y="1951"/>
                    <a:pt x="1147" y="1964"/>
                    <a:pt x="1131" y="1970"/>
                  </a:cubicBezTo>
                  <a:cubicBezTo>
                    <a:pt x="1131" y="1959"/>
                    <a:pt x="1109" y="1940"/>
                    <a:pt x="1124" y="1935"/>
                  </a:cubicBezTo>
                  <a:cubicBezTo>
                    <a:pt x="1170" y="1944"/>
                    <a:pt x="1129" y="1844"/>
                    <a:pt x="1160" y="1819"/>
                  </a:cubicBezTo>
                  <a:cubicBezTo>
                    <a:pt x="1162" y="1837"/>
                    <a:pt x="1161" y="1858"/>
                    <a:pt x="1187" y="1846"/>
                  </a:cubicBezTo>
                  <a:cubicBezTo>
                    <a:pt x="1178" y="1810"/>
                    <a:pt x="1171" y="1777"/>
                    <a:pt x="1184" y="1732"/>
                  </a:cubicBezTo>
                  <a:cubicBezTo>
                    <a:pt x="1165" y="1730"/>
                    <a:pt x="1173" y="1738"/>
                    <a:pt x="1149" y="1739"/>
                  </a:cubicBezTo>
                  <a:cubicBezTo>
                    <a:pt x="1143" y="1768"/>
                    <a:pt x="1154" y="1784"/>
                    <a:pt x="1145" y="1803"/>
                  </a:cubicBezTo>
                  <a:cubicBezTo>
                    <a:pt x="1126" y="1814"/>
                    <a:pt x="1115" y="1806"/>
                    <a:pt x="1104" y="1797"/>
                  </a:cubicBezTo>
                  <a:cubicBezTo>
                    <a:pt x="1145" y="1777"/>
                    <a:pt x="1098" y="1722"/>
                    <a:pt x="1123" y="1696"/>
                  </a:cubicBezTo>
                  <a:cubicBezTo>
                    <a:pt x="1132" y="1716"/>
                    <a:pt x="1171" y="1728"/>
                    <a:pt x="1176" y="1712"/>
                  </a:cubicBezTo>
                  <a:cubicBezTo>
                    <a:pt x="1171" y="1703"/>
                    <a:pt x="1151" y="1697"/>
                    <a:pt x="1137" y="1675"/>
                  </a:cubicBezTo>
                  <a:cubicBezTo>
                    <a:pt x="1129" y="1682"/>
                    <a:pt x="1100" y="1682"/>
                    <a:pt x="1107" y="1695"/>
                  </a:cubicBezTo>
                  <a:cubicBezTo>
                    <a:pt x="1079" y="1697"/>
                    <a:pt x="1127" y="1641"/>
                    <a:pt x="1137" y="1675"/>
                  </a:cubicBezTo>
                  <a:cubicBezTo>
                    <a:pt x="1146" y="1657"/>
                    <a:pt x="1155" y="1648"/>
                    <a:pt x="1162" y="1642"/>
                  </a:cubicBezTo>
                  <a:cubicBezTo>
                    <a:pt x="1151" y="1633"/>
                    <a:pt x="1134" y="1637"/>
                    <a:pt x="1124" y="1626"/>
                  </a:cubicBezTo>
                  <a:cubicBezTo>
                    <a:pt x="1135" y="1614"/>
                    <a:pt x="1147" y="1603"/>
                    <a:pt x="1146" y="1587"/>
                  </a:cubicBezTo>
                  <a:cubicBezTo>
                    <a:pt x="1124" y="1590"/>
                    <a:pt x="1141" y="1610"/>
                    <a:pt x="1119" y="1613"/>
                  </a:cubicBezTo>
                  <a:cubicBezTo>
                    <a:pt x="1107" y="1609"/>
                    <a:pt x="1106" y="1590"/>
                    <a:pt x="1112" y="1578"/>
                  </a:cubicBezTo>
                  <a:cubicBezTo>
                    <a:pt x="1118" y="1584"/>
                    <a:pt x="1125" y="1590"/>
                    <a:pt x="1133" y="1592"/>
                  </a:cubicBezTo>
                  <a:cubicBezTo>
                    <a:pt x="1140" y="1552"/>
                    <a:pt x="1097" y="1583"/>
                    <a:pt x="1089" y="1580"/>
                  </a:cubicBezTo>
                  <a:cubicBezTo>
                    <a:pt x="1095" y="1567"/>
                    <a:pt x="1078" y="1547"/>
                    <a:pt x="1095" y="1539"/>
                  </a:cubicBezTo>
                  <a:cubicBezTo>
                    <a:pt x="1099" y="1551"/>
                    <a:pt x="1108" y="1551"/>
                    <a:pt x="1120" y="1543"/>
                  </a:cubicBezTo>
                  <a:cubicBezTo>
                    <a:pt x="1110" y="1523"/>
                    <a:pt x="1089" y="1532"/>
                    <a:pt x="1074" y="1525"/>
                  </a:cubicBezTo>
                  <a:cubicBezTo>
                    <a:pt x="1071" y="1511"/>
                    <a:pt x="1097" y="1509"/>
                    <a:pt x="1082" y="1490"/>
                  </a:cubicBezTo>
                  <a:cubicBezTo>
                    <a:pt x="1057" y="1499"/>
                    <a:pt x="1047" y="1469"/>
                    <a:pt x="1026" y="1468"/>
                  </a:cubicBezTo>
                  <a:cubicBezTo>
                    <a:pt x="946" y="1509"/>
                    <a:pt x="1020" y="1362"/>
                    <a:pt x="981" y="1325"/>
                  </a:cubicBezTo>
                  <a:cubicBezTo>
                    <a:pt x="1011" y="1317"/>
                    <a:pt x="971" y="1281"/>
                    <a:pt x="1006" y="1276"/>
                  </a:cubicBezTo>
                  <a:cubicBezTo>
                    <a:pt x="1001" y="1266"/>
                    <a:pt x="999" y="1251"/>
                    <a:pt x="989" y="1252"/>
                  </a:cubicBezTo>
                  <a:cubicBezTo>
                    <a:pt x="1013" y="1271"/>
                    <a:pt x="970" y="1291"/>
                    <a:pt x="962" y="1279"/>
                  </a:cubicBezTo>
                  <a:cubicBezTo>
                    <a:pt x="984" y="1261"/>
                    <a:pt x="962" y="1241"/>
                    <a:pt x="953" y="1221"/>
                  </a:cubicBezTo>
                  <a:cubicBezTo>
                    <a:pt x="979" y="1208"/>
                    <a:pt x="962" y="1184"/>
                    <a:pt x="943" y="1179"/>
                  </a:cubicBezTo>
                  <a:cubicBezTo>
                    <a:pt x="957" y="1159"/>
                    <a:pt x="951" y="1136"/>
                    <a:pt x="934" y="1122"/>
                  </a:cubicBezTo>
                  <a:cubicBezTo>
                    <a:pt x="939" y="1163"/>
                    <a:pt x="894" y="1134"/>
                    <a:pt x="902" y="1174"/>
                  </a:cubicBezTo>
                  <a:cubicBezTo>
                    <a:pt x="893" y="1150"/>
                    <a:pt x="897" y="1132"/>
                    <a:pt x="899" y="1113"/>
                  </a:cubicBezTo>
                  <a:cubicBezTo>
                    <a:pt x="910" y="1109"/>
                    <a:pt x="910" y="1130"/>
                    <a:pt x="921" y="1127"/>
                  </a:cubicBezTo>
                  <a:cubicBezTo>
                    <a:pt x="926" y="1114"/>
                    <a:pt x="915" y="1053"/>
                    <a:pt x="891" y="1094"/>
                  </a:cubicBezTo>
                  <a:cubicBezTo>
                    <a:pt x="868" y="1044"/>
                    <a:pt x="865" y="965"/>
                    <a:pt x="829" y="966"/>
                  </a:cubicBezTo>
                  <a:cubicBezTo>
                    <a:pt x="828" y="949"/>
                    <a:pt x="832" y="934"/>
                    <a:pt x="823" y="914"/>
                  </a:cubicBezTo>
                  <a:cubicBezTo>
                    <a:pt x="806" y="918"/>
                    <a:pt x="814" y="932"/>
                    <a:pt x="793" y="935"/>
                  </a:cubicBezTo>
                  <a:cubicBezTo>
                    <a:pt x="789" y="918"/>
                    <a:pt x="775" y="926"/>
                    <a:pt x="772" y="905"/>
                  </a:cubicBezTo>
                  <a:cubicBezTo>
                    <a:pt x="792" y="898"/>
                    <a:pt x="780" y="826"/>
                    <a:pt x="747" y="808"/>
                  </a:cubicBezTo>
                  <a:cubicBezTo>
                    <a:pt x="745" y="793"/>
                    <a:pt x="747" y="781"/>
                    <a:pt x="759" y="772"/>
                  </a:cubicBezTo>
                  <a:cubicBezTo>
                    <a:pt x="764" y="787"/>
                    <a:pt x="776" y="789"/>
                    <a:pt x="784" y="784"/>
                  </a:cubicBezTo>
                  <a:cubicBezTo>
                    <a:pt x="779" y="774"/>
                    <a:pt x="775" y="763"/>
                    <a:pt x="770" y="752"/>
                  </a:cubicBezTo>
                  <a:cubicBezTo>
                    <a:pt x="741" y="751"/>
                    <a:pt x="718" y="756"/>
                    <a:pt x="685" y="780"/>
                  </a:cubicBezTo>
                  <a:cubicBezTo>
                    <a:pt x="681" y="772"/>
                    <a:pt x="675" y="774"/>
                    <a:pt x="672" y="763"/>
                  </a:cubicBezTo>
                  <a:cubicBezTo>
                    <a:pt x="742" y="714"/>
                    <a:pt x="780" y="643"/>
                    <a:pt x="740" y="557"/>
                  </a:cubicBezTo>
                  <a:cubicBezTo>
                    <a:pt x="676" y="420"/>
                    <a:pt x="627" y="229"/>
                    <a:pt x="550" y="144"/>
                  </a:cubicBezTo>
                  <a:cubicBezTo>
                    <a:pt x="521" y="155"/>
                    <a:pt x="525" y="181"/>
                    <a:pt x="498" y="166"/>
                  </a:cubicBezTo>
                  <a:cubicBezTo>
                    <a:pt x="497" y="181"/>
                    <a:pt x="527" y="179"/>
                    <a:pt x="509" y="192"/>
                  </a:cubicBezTo>
                  <a:cubicBezTo>
                    <a:pt x="497" y="186"/>
                    <a:pt x="483" y="184"/>
                    <a:pt x="476" y="168"/>
                  </a:cubicBezTo>
                  <a:cubicBezTo>
                    <a:pt x="462" y="171"/>
                    <a:pt x="466" y="182"/>
                    <a:pt x="462" y="189"/>
                  </a:cubicBezTo>
                  <a:cubicBezTo>
                    <a:pt x="429" y="180"/>
                    <a:pt x="452" y="124"/>
                    <a:pt x="423" y="152"/>
                  </a:cubicBezTo>
                  <a:cubicBezTo>
                    <a:pt x="451" y="150"/>
                    <a:pt x="404" y="161"/>
                    <a:pt x="415" y="170"/>
                  </a:cubicBezTo>
                  <a:cubicBezTo>
                    <a:pt x="442" y="167"/>
                    <a:pt x="458" y="213"/>
                    <a:pt x="481" y="181"/>
                  </a:cubicBezTo>
                  <a:cubicBezTo>
                    <a:pt x="485" y="203"/>
                    <a:pt x="505" y="186"/>
                    <a:pt x="508" y="208"/>
                  </a:cubicBezTo>
                  <a:cubicBezTo>
                    <a:pt x="455" y="204"/>
                    <a:pt x="411" y="181"/>
                    <a:pt x="369" y="151"/>
                  </a:cubicBezTo>
                  <a:cubicBezTo>
                    <a:pt x="376" y="148"/>
                    <a:pt x="383" y="157"/>
                    <a:pt x="382" y="146"/>
                  </a:cubicBezTo>
                  <a:cubicBezTo>
                    <a:pt x="365" y="135"/>
                    <a:pt x="346" y="128"/>
                    <a:pt x="330" y="114"/>
                  </a:cubicBezTo>
                  <a:cubicBezTo>
                    <a:pt x="364" y="111"/>
                    <a:pt x="380" y="116"/>
                    <a:pt x="414" y="132"/>
                  </a:cubicBezTo>
                  <a:cubicBezTo>
                    <a:pt x="372" y="85"/>
                    <a:pt x="313" y="78"/>
                    <a:pt x="264" y="49"/>
                  </a:cubicBezTo>
                  <a:cubicBezTo>
                    <a:pt x="280" y="45"/>
                    <a:pt x="286" y="67"/>
                    <a:pt x="305" y="55"/>
                  </a:cubicBezTo>
                  <a:cubicBezTo>
                    <a:pt x="279" y="28"/>
                    <a:pt x="312" y="37"/>
                    <a:pt x="332" y="28"/>
                  </a:cubicBezTo>
                  <a:cubicBezTo>
                    <a:pt x="321" y="12"/>
                    <a:pt x="298" y="23"/>
                    <a:pt x="289" y="0"/>
                  </a:cubicBezTo>
                  <a:cubicBezTo>
                    <a:pt x="252" y="14"/>
                    <a:pt x="244" y="34"/>
                    <a:pt x="218" y="15"/>
                  </a:cubicBezTo>
                  <a:cubicBezTo>
                    <a:pt x="226" y="29"/>
                    <a:pt x="227" y="40"/>
                    <a:pt x="216" y="46"/>
                  </a:cubicBezTo>
                  <a:cubicBezTo>
                    <a:pt x="210" y="35"/>
                    <a:pt x="193" y="52"/>
                    <a:pt x="185" y="44"/>
                  </a:cubicBezTo>
                  <a:cubicBezTo>
                    <a:pt x="187" y="57"/>
                    <a:pt x="201" y="57"/>
                    <a:pt x="193" y="64"/>
                  </a:cubicBezTo>
                  <a:cubicBezTo>
                    <a:pt x="176" y="33"/>
                    <a:pt x="135" y="65"/>
                    <a:pt x="125" y="85"/>
                  </a:cubicBezTo>
                  <a:cubicBezTo>
                    <a:pt x="122" y="91"/>
                    <a:pt x="126" y="73"/>
                    <a:pt x="109" y="84"/>
                  </a:cubicBezTo>
                  <a:cubicBezTo>
                    <a:pt x="97" y="91"/>
                    <a:pt x="66" y="158"/>
                    <a:pt x="57" y="199"/>
                  </a:cubicBezTo>
                  <a:cubicBezTo>
                    <a:pt x="41" y="276"/>
                    <a:pt x="59" y="379"/>
                    <a:pt x="81" y="435"/>
                  </a:cubicBezTo>
                  <a:cubicBezTo>
                    <a:pt x="83" y="447"/>
                    <a:pt x="62" y="478"/>
                    <a:pt x="84" y="480"/>
                  </a:cubicBezTo>
                  <a:cubicBezTo>
                    <a:pt x="83" y="472"/>
                    <a:pt x="88" y="460"/>
                    <a:pt x="94" y="468"/>
                  </a:cubicBezTo>
                  <a:cubicBezTo>
                    <a:pt x="85" y="494"/>
                    <a:pt x="83" y="519"/>
                    <a:pt x="111" y="507"/>
                  </a:cubicBezTo>
                  <a:cubicBezTo>
                    <a:pt x="91" y="518"/>
                    <a:pt x="112" y="549"/>
                    <a:pt x="128" y="546"/>
                  </a:cubicBezTo>
                  <a:cubicBezTo>
                    <a:pt x="119" y="550"/>
                    <a:pt x="122" y="558"/>
                    <a:pt x="111" y="561"/>
                  </a:cubicBezTo>
                  <a:cubicBezTo>
                    <a:pt x="141" y="591"/>
                    <a:pt x="148" y="619"/>
                    <a:pt x="165" y="599"/>
                  </a:cubicBezTo>
                  <a:cubicBezTo>
                    <a:pt x="175" y="613"/>
                    <a:pt x="142" y="636"/>
                    <a:pt x="166" y="638"/>
                  </a:cubicBezTo>
                  <a:cubicBezTo>
                    <a:pt x="165" y="630"/>
                    <a:pt x="170" y="617"/>
                    <a:pt x="177" y="626"/>
                  </a:cubicBezTo>
                  <a:cubicBezTo>
                    <a:pt x="186" y="670"/>
                    <a:pt x="196" y="687"/>
                    <a:pt x="224" y="683"/>
                  </a:cubicBezTo>
                  <a:cubicBezTo>
                    <a:pt x="204" y="686"/>
                    <a:pt x="217" y="701"/>
                    <a:pt x="213" y="711"/>
                  </a:cubicBezTo>
                  <a:cubicBezTo>
                    <a:pt x="236" y="704"/>
                    <a:pt x="220" y="732"/>
                    <a:pt x="240" y="722"/>
                  </a:cubicBezTo>
                  <a:cubicBezTo>
                    <a:pt x="228" y="765"/>
                    <a:pt x="289" y="813"/>
                    <a:pt x="312" y="853"/>
                  </a:cubicBezTo>
                  <a:cubicBezTo>
                    <a:pt x="359" y="857"/>
                    <a:pt x="418" y="855"/>
                    <a:pt x="451" y="856"/>
                  </a:cubicBezTo>
                  <a:cubicBezTo>
                    <a:pt x="419" y="863"/>
                    <a:pt x="406" y="906"/>
                    <a:pt x="404" y="907"/>
                  </a:cubicBezTo>
                  <a:cubicBezTo>
                    <a:pt x="412" y="905"/>
                    <a:pt x="422" y="898"/>
                    <a:pt x="426" y="905"/>
                  </a:cubicBezTo>
                  <a:cubicBezTo>
                    <a:pt x="437" y="934"/>
                    <a:pt x="392" y="911"/>
                    <a:pt x="408" y="936"/>
                  </a:cubicBezTo>
                  <a:cubicBezTo>
                    <a:pt x="419" y="935"/>
                    <a:pt x="439" y="914"/>
                    <a:pt x="444" y="929"/>
                  </a:cubicBezTo>
                  <a:cubicBezTo>
                    <a:pt x="411" y="941"/>
                    <a:pt x="438" y="962"/>
                    <a:pt x="451" y="964"/>
                  </a:cubicBezTo>
                  <a:cubicBezTo>
                    <a:pt x="428" y="984"/>
                    <a:pt x="423" y="962"/>
                    <a:pt x="410" y="958"/>
                  </a:cubicBezTo>
                  <a:cubicBezTo>
                    <a:pt x="391" y="979"/>
                    <a:pt x="437" y="997"/>
                    <a:pt x="458" y="999"/>
                  </a:cubicBezTo>
                  <a:cubicBezTo>
                    <a:pt x="424" y="1022"/>
                    <a:pt x="475" y="1037"/>
                    <a:pt x="448" y="1065"/>
                  </a:cubicBezTo>
                  <a:cubicBezTo>
                    <a:pt x="463" y="1062"/>
                    <a:pt x="464" y="1096"/>
                    <a:pt x="474" y="1109"/>
                  </a:cubicBezTo>
                  <a:cubicBezTo>
                    <a:pt x="489" y="1121"/>
                    <a:pt x="495" y="1091"/>
                    <a:pt x="502" y="1104"/>
                  </a:cubicBezTo>
                  <a:cubicBezTo>
                    <a:pt x="486" y="1118"/>
                    <a:pt x="511" y="1129"/>
                    <a:pt x="500" y="1136"/>
                  </a:cubicBezTo>
                  <a:cubicBezTo>
                    <a:pt x="495" y="1134"/>
                    <a:pt x="469" y="1118"/>
                    <a:pt x="472" y="1140"/>
                  </a:cubicBezTo>
                  <a:cubicBezTo>
                    <a:pt x="477" y="1139"/>
                    <a:pt x="481" y="1142"/>
                    <a:pt x="484" y="1151"/>
                  </a:cubicBezTo>
                  <a:cubicBezTo>
                    <a:pt x="509" y="1146"/>
                    <a:pt x="508" y="1129"/>
                    <a:pt x="530" y="1123"/>
                  </a:cubicBezTo>
                  <a:cubicBezTo>
                    <a:pt x="530" y="1153"/>
                    <a:pt x="560" y="1113"/>
                    <a:pt x="568" y="1130"/>
                  </a:cubicBezTo>
                  <a:cubicBezTo>
                    <a:pt x="569" y="1135"/>
                    <a:pt x="570" y="1137"/>
                    <a:pt x="574" y="1145"/>
                  </a:cubicBezTo>
                  <a:cubicBezTo>
                    <a:pt x="549" y="1155"/>
                    <a:pt x="537" y="1161"/>
                    <a:pt x="521" y="1167"/>
                  </a:cubicBezTo>
                  <a:cubicBezTo>
                    <a:pt x="534" y="1181"/>
                    <a:pt x="552" y="1207"/>
                    <a:pt x="572" y="1214"/>
                  </a:cubicBezTo>
                  <a:cubicBezTo>
                    <a:pt x="564" y="1198"/>
                    <a:pt x="557" y="1182"/>
                    <a:pt x="571" y="1175"/>
                  </a:cubicBezTo>
                  <a:cubicBezTo>
                    <a:pt x="585" y="1200"/>
                    <a:pt x="596" y="1155"/>
                    <a:pt x="612" y="1181"/>
                  </a:cubicBezTo>
                  <a:cubicBezTo>
                    <a:pt x="589" y="1182"/>
                    <a:pt x="589" y="1189"/>
                    <a:pt x="576" y="1204"/>
                  </a:cubicBezTo>
                  <a:cubicBezTo>
                    <a:pt x="608" y="1226"/>
                    <a:pt x="566" y="1231"/>
                    <a:pt x="585" y="1262"/>
                  </a:cubicBezTo>
                  <a:cubicBezTo>
                    <a:pt x="603" y="1247"/>
                    <a:pt x="609" y="1263"/>
                    <a:pt x="619" y="1270"/>
                  </a:cubicBezTo>
                  <a:cubicBezTo>
                    <a:pt x="609" y="1283"/>
                    <a:pt x="584" y="1278"/>
                    <a:pt x="588" y="1306"/>
                  </a:cubicBezTo>
                  <a:cubicBezTo>
                    <a:pt x="596" y="1304"/>
                    <a:pt x="606" y="1297"/>
                    <a:pt x="611" y="1305"/>
                  </a:cubicBezTo>
                  <a:cubicBezTo>
                    <a:pt x="585" y="1316"/>
                    <a:pt x="603" y="1345"/>
                    <a:pt x="588" y="1360"/>
                  </a:cubicBezTo>
                  <a:cubicBezTo>
                    <a:pt x="568" y="1341"/>
                    <a:pt x="548" y="1373"/>
                    <a:pt x="548" y="1393"/>
                  </a:cubicBezTo>
                  <a:cubicBezTo>
                    <a:pt x="590" y="1390"/>
                    <a:pt x="580" y="1437"/>
                    <a:pt x="620" y="1455"/>
                  </a:cubicBezTo>
                  <a:cubicBezTo>
                    <a:pt x="620" y="1464"/>
                    <a:pt x="619" y="1472"/>
                    <a:pt x="615" y="1480"/>
                  </a:cubicBezTo>
                  <a:cubicBezTo>
                    <a:pt x="597" y="1472"/>
                    <a:pt x="613" y="1466"/>
                    <a:pt x="611" y="1451"/>
                  </a:cubicBezTo>
                  <a:cubicBezTo>
                    <a:pt x="592" y="1456"/>
                    <a:pt x="569" y="1488"/>
                    <a:pt x="589" y="1491"/>
                  </a:cubicBezTo>
                  <a:cubicBezTo>
                    <a:pt x="586" y="1479"/>
                    <a:pt x="622" y="1481"/>
                    <a:pt x="624" y="1500"/>
                  </a:cubicBezTo>
                  <a:cubicBezTo>
                    <a:pt x="615" y="1525"/>
                    <a:pt x="636" y="1562"/>
                    <a:pt x="622" y="1585"/>
                  </a:cubicBezTo>
                  <a:cubicBezTo>
                    <a:pt x="638" y="1581"/>
                    <a:pt x="652" y="1580"/>
                    <a:pt x="662" y="1591"/>
                  </a:cubicBezTo>
                  <a:cubicBezTo>
                    <a:pt x="666" y="1610"/>
                    <a:pt x="660" y="1594"/>
                    <a:pt x="648" y="1612"/>
                  </a:cubicBezTo>
                  <a:cubicBezTo>
                    <a:pt x="663" y="1611"/>
                    <a:pt x="672" y="1626"/>
                    <a:pt x="686" y="1627"/>
                  </a:cubicBezTo>
                  <a:cubicBezTo>
                    <a:pt x="695" y="1653"/>
                    <a:pt x="695" y="1674"/>
                    <a:pt x="672" y="1687"/>
                  </a:cubicBezTo>
                  <a:cubicBezTo>
                    <a:pt x="676" y="1700"/>
                    <a:pt x="687" y="1696"/>
                    <a:pt x="694" y="1701"/>
                  </a:cubicBezTo>
                  <a:cubicBezTo>
                    <a:pt x="672" y="1723"/>
                    <a:pt x="680" y="1773"/>
                    <a:pt x="666" y="1782"/>
                  </a:cubicBezTo>
                  <a:cubicBezTo>
                    <a:pt x="674" y="1788"/>
                    <a:pt x="677" y="1798"/>
                    <a:pt x="697" y="1800"/>
                  </a:cubicBezTo>
                  <a:cubicBezTo>
                    <a:pt x="655" y="1798"/>
                    <a:pt x="677" y="1833"/>
                    <a:pt x="641" y="1831"/>
                  </a:cubicBezTo>
                  <a:cubicBezTo>
                    <a:pt x="654" y="1854"/>
                    <a:pt x="696" y="1883"/>
                    <a:pt x="674" y="1910"/>
                  </a:cubicBezTo>
                  <a:cubicBezTo>
                    <a:pt x="696" y="1921"/>
                    <a:pt x="700" y="1940"/>
                    <a:pt x="706" y="1966"/>
                  </a:cubicBezTo>
                  <a:cubicBezTo>
                    <a:pt x="735" y="1954"/>
                    <a:pt x="742" y="1933"/>
                    <a:pt x="753" y="1915"/>
                  </a:cubicBezTo>
                  <a:cubicBezTo>
                    <a:pt x="772" y="1931"/>
                    <a:pt x="761" y="1944"/>
                    <a:pt x="760" y="1966"/>
                  </a:cubicBezTo>
                  <a:cubicBezTo>
                    <a:pt x="749" y="1970"/>
                    <a:pt x="748" y="1949"/>
                    <a:pt x="738" y="1952"/>
                  </a:cubicBezTo>
                  <a:cubicBezTo>
                    <a:pt x="728" y="1973"/>
                    <a:pt x="748" y="1981"/>
                    <a:pt x="742" y="1996"/>
                  </a:cubicBezTo>
                  <a:cubicBezTo>
                    <a:pt x="714" y="2002"/>
                    <a:pt x="724" y="1977"/>
                    <a:pt x="708" y="1972"/>
                  </a:cubicBezTo>
                  <a:cubicBezTo>
                    <a:pt x="710" y="1980"/>
                    <a:pt x="701" y="1983"/>
                    <a:pt x="691" y="1987"/>
                  </a:cubicBezTo>
                  <a:cubicBezTo>
                    <a:pt x="715" y="2036"/>
                    <a:pt x="782" y="2048"/>
                    <a:pt x="790" y="2092"/>
                  </a:cubicBezTo>
                  <a:cubicBezTo>
                    <a:pt x="775" y="2087"/>
                    <a:pt x="764" y="2075"/>
                    <a:pt x="742" y="2089"/>
                  </a:cubicBezTo>
                  <a:cubicBezTo>
                    <a:pt x="751" y="2120"/>
                    <a:pt x="782" y="2089"/>
                    <a:pt x="775" y="2129"/>
                  </a:cubicBezTo>
                  <a:cubicBezTo>
                    <a:pt x="812" y="2128"/>
                    <a:pt x="783" y="2100"/>
                    <a:pt x="806" y="2093"/>
                  </a:cubicBezTo>
                  <a:cubicBezTo>
                    <a:pt x="808" y="2140"/>
                    <a:pt x="850" y="2089"/>
                    <a:pt x="858" y="2125"/>
                  </a:cubicBezTo>
                  <a:cubicBezTo>
                    <a:pt x="825" y="2147"/>
                    <a:pt x="814" y="2116"/>
                    <a:pt x="780" y="2142"/>
                  </a:cubicBezTo>
                  <a:cubicBezTo>
                    <a:pt x="789" y="2163"/>
                    <a:pt x="781" y="2183"/>
                    <a:pt x="810" y="2176"/>
                  </a:cubicBezTo>
                  <a:cubicBezTo>
                    <a:pt x="807" y="2165"/>
                    <a:pt x="797" y="2152"/>
                    <a:pt x="805" y="2147"/>
                  </a:cubicBezTo>
                  <a:cubicBezTo>
                    <a:pt x="827" y="2165"/>
                    <a:pt x="824" y="2159"/>
                    <a:pt x="841" y="2139"/>
                  </a:cubicBezTo>
                  <a:cubicBezTo>
                    <a:pt x="846" y="2162"/>
                    <a:pt x="868" y="2138"/>
                    <a:pt x="858" y="2163"/>
                  </a:cubicBezTo>
                  <a:cubicBezTo>
                    <a:pt x="874" y="2159"/>
                    <a:pt x="885" y="2128"/>
                    <a:pt x="895" y="2140"/>
                  </a:cubicBezTo>
                  <a:cubicBezTo>
                    <a:pt x="876" y="2156"/>
                    <a:pt x="911" y="2163"/>
                    <a:pt x="889" y="2181"/>
                  </a:cubicBezTo>
                  <a:cubicBezTo>
                    <a:pt x="865" y="2178"/>
                    <a:pt x="833" y="2195"/>
                    <a:pt x="809" y="2191"/>
                  </a:cubicBezTo>
                  <a:cubicBezTo>
                    <a:pt x="835" y="2210"/>
                    <a:pt x="863" y="2210"/>
                    <a:pt x="850" y="2251"/>
                  </a:cubicBezTo>
                  <a:cubicBezTo>
                    <a:pt x="884" y="2232"/>
                    <a:pt x="924" y="2235"/>
                    <a:pt x="958" y="2252"/>
                  </a:cubicBezTo>
                  <a:cubicBezTo>
                    <a:pt x="918" y="2255"/>
                    <a:pt x="908" y="2254"/>
                    <a:pt x="871" y="2265"/>
                  </a:cubicBezTo>
                  <a:cubicBezTo>
                    <a:pt x="897" y="2303"/>
                    <a:pt x="914" y="2250"/>
                    <a:pt x="950" y="2270"/>
                  </a:cubicBezTo>
                  <a:cubicBezTo>
                    <a:pt x="972" y="2290"/>
                    <a:pt x="951" y="2282"/>
                    <a:pt x="957" y="2306"/>
                  </a:cubicBezTo>
                  <a:cubicBezTo>
                    <a:pt x="963" y="2305"/>
                    <a:pt x="967" y="2308"/>
                    <a:pt x="970" y="2316"/>
                  </a:cubicBezTo>
                  <a:cubicBezTo>
                    <a:pt x="1006" y="2286"/>
                    <a:pt x="1049" y="2338"/>
                    <a:pt x="1096" y="2324"/>
                  </a:cubicBezTo>
                  <a:cubicBezTo>
                    <a:pt x="1085" y="2328"/>
                    <a:pt x="1082" y="2336"/>
                    <a:pt x="1082" y="2345"/>
                  </a:cubicBezTo>
                  <a:cubicBezTo>
                    <a:pt x="1092" y="2345"/>
                    <a:pt x="1099" y="2348"/>
                    <a:pt x="1104" y="2359"/>
                  </a:cubicBezTo>
                  <a:cubicBezTo>
                    <a:pt x="1098" y="2410"/>
                    <a:pt x="1037" y="2416"/>
                    <a:pt x="1006" y="2439"/>
                  </a:cubicBezTo>
                  <a:cubicBezTo>
                    <a:pt x="835" y="2570"/>
                    <a:pt x="868" y="2831"/>
                    <a:pt x="958" y="3053"/>
                  </a:cubicBezTo>
                  <a:cubicBezTo>
                    <a:pt x="1028" y="3098"/>
                    <a:pt x="1082" y="3183"/>
                    <a:pt x="1154" y="3224"/>
                  </a:cubicBezTo>
                  <a:cubicBezTo>
                    <a:pt x="1159" y="3237"/>
                    <a:pt x="1139" y="3240"/>
                    <a:pt x="1152" y="3256"/>
                  </a:cubicBezTo>
                  <a:cubicBezTo>
                    <a:pt x="1193" y="3278"/>
                    <a:pt x="1268" y="3288"/>
                    <a:pt x="1284" y="3331"/>
                  </a:cubicBezTo>
                  <a:cubicBezTo>
                    <a:pt x="1247" y="3323"/>
                    <a:pt x="1199" y="3279"/>
                    <a:pt x="1173" y="3324"/>
                  </a:cubicBezTo>
                  <a:cubicBezTo>
                    <a:pt x="1169" y="3307"/>
                    <a:pt x="1155" y="3315"/>
                    <a:pt x="1153" y="3294"/>
                  </a:cubicBezTo>
                  <a:cubicBezTo>
                    <a:pt x="1140" y="3298"/>
                    <a:pt x="1141" y="3307"/>
                    <a:pt x="1129" y="3312"/>
                  </a:cubicBezTo>
                  <a:cubicBezTo>
                    <a:pt x="1128" y="3302"/>
                    <a:pt x="1133" y="3295"/>
                    <a:pt x="1125" y="3283"/>
                  </a:cubicBezTo>
                  <a:cubicBezTo>
                    <a:pt x="1102" y="3291"/>
                    <a:pt x="1096" y="3269"/>
                    <a:pt x="1092" y="3296"/>
                  </a:cubicBezTo>
                  <a:cubicBezTo>
                    <a:pt x="1077" y="3279"/>
                    <a:pt x="1037" y="3255"/>
                    <a:pt x="1027" y="3270"/>
                  </a:cubicBezTo>
                  <a:cubicBezTo>
                    <a:pt x="1052" y="3268"/>
                    <a:pt x="1010" y="3280"/>
                    <a:pt x="1029" y="3292"/>
                  </a:cubicBezTo>
                  <a:cubicBezTo>
                    <a:pt x="1052" y="3280"/>
                    <a:pt x="1069" y="3281"/>
                    <a:pt x="1079" y="3302"/>
                  </a:cubicBezTo>
                  <a:cubicBezTo>
                    <a:pt x="1069" y="3304"/>
                    <a:pt x="1063" y="3296"/>
                    <a:pt x="1054" y="3297"/>
                  </a:cubicBezTo>
                  <a:cubicBezTo>
                    <a:pt x="1081" y="3351"/>
                    <a:pt x="1137" y="3309"/>
                    <a:pt x="1159" y="3345"/>
                  </a:cubicBezTo>
                  <a:cubicBezTo>
                    <a:pt x="1139" y="3352"/>
                    <a:pt x="1138" y="3342"/>
                    <a:pt x="1108" y="3352"/>
                  </a:cubicBezTo>
                  <a:cubicBezTo>
                    <a:pt x="1127" y="3365"/>
                    <a:pt x="1147" y="3379"/>
                    <a:pt x="1177" y="3368"/>
                  </a:cubicBezTo>
                  <a:cubicBezTo>
                    <a:pt x="1168" y="3354"/>
                    <a:pt x="1168" y="3343"/>
                    <a:pt x="1179" y="3337"/>
                  </a:cubicBezTo>
                  <a:cubicBezTo>
                    <a:pt x="1216" y="3405"/>
                    <a:pt x="1353" y="3340"/>
                    <a:pt x="1430" y="3384"/>
                  </a:cubicBezTo>
                  <a:cubicBezTo>
                    <a:pt x="1415" y="3400"/>
                    <a:pt x="1442" y="3430"/>
                    <a:pt x="1436" y="3436"/>
                  </a:cubicBezTo>
                  <a:cubicBezTo>
                    <a:pt x="1408" y="3389"/>
                    <a:pt x="1369" y="3370"/>
                    <a:pt x="1315" y="3387"/>
                  </a:cubicBezTo>
                  <a:cubicBezTo>
                    <a:pt x="1323" y="3401"/>
                    <a:pt x="1324" y="3412"/>
                    <a:pt x="1313" y="3418"/>
                  </a:cubicBezTo>
                  <a:cubicBezTo>
                    <a:pt x="1295" y="3407"/>
                    <a:pt x="1307" y="3384"/>
                    <a:pt x="1277" y="3387"/>
                  </a:cubicBezTo>
                  <a:cubicBezTo>
                    <a:pt x="1295" y="3406"/>
                    <a:pt x="1266" y="3433"/>
                    <a:pt x="1253" y="3421"/>
                  </a:cubicBezTo>
                  <a:cubicBezTo>
                    <a:pt x="1242" y="3404"/>
                    <a:pt x="1274" y="3405"/>
                    <a:pt x="1270" y="3390"/>
                  </a:cubicBezTo>
                  <a:cubicBezTo>
                    <a:pt x="1250" y="3378"/>
                    <a:pt x="1220" y="3391"/>
                    <a:pt x="1194" y="3392"/>
                  </a:cubicBezTo>
                  <a:cubicBezTo>
                    <a:pt x="1201" y="3423"/>
                    <a:pt x="1238" y="3423"/>
                    <a:pt x="1232" y="3445"/>
                  </a:cubicBezTo>
                  <a:cubicBezTo>
                    <a:pt x="1216" y="3450"/>
                    <a:pt x="1210" y="3428"/>
                    <a:pt x="1191" y="3439"/>
                  </a:cubicBezTo>
                  <a:cubicBezTo>
                    <a:pt x="1182" y="3454"/>
                    <a:pt x="1177" y="3470"/>
                    <a:pt x="1163" y="3482"/>
                  </a:cubicBezTo>
                  <a:cubicBezTo>
                    <a:pt x="1169" y="3504"/>
                    <a:pt x="1189" y="3488"/>
                    <a:pt x="1193" y="3516"/>
                  </a:cubicBezTo>
                  <a:cubicBezTo>
                    <a:pt x="1162" y="3529"/>
                    <a:pt x="1183" y="3538"/>
                    <a:pt x="1178" y="3553"/>
                  </a:cubicBezTo>
                  <a:cubicBezTo>
                    <a:pt x="1161" y="3554"/>
                    <a:pt x="1153" y="3534"/>
                    <a:pt x="1134" y="3541"/>
                  </a:cubicBezTo>
                  <a:cubicBezTo>
                    <a:pt x="1140" y="3581"/>
                    <a:pt x="1093" y="3547"/>
                    <a:pt x="1086" y="3592"/>
                  </a:cubicBezTo>
                  <a:cubicBezTo>
                    <a:pt x="1060" y="3584"/>
                    <a:pt x="1072" y="3564"/>
                    <a:pt x="1070" y="3552"/>
                  </a:cubicBezTo>
                  <a:cubicBezTo>
                    <a:pt x="1076" y="3559"/>
                    <a:pt x="1084" y="3562"/>
                    <a:pt x="1095" y="3557"/>
                  </a:cubicBezTo>
                  <a:cubicBezTo>
                    <a:pt x="1080" y="3519"/>
                    <a:pt x="1167" y="3522"/>
                    <a:pt x="1129" y="3474"/>
                  </a:cubicBezTo>
                  <a:cubicBezTo>
                    <a:pt x="1117" y="3479"/>
                    <a:pt x="1108" y="3481"/>
                    <a:pt x="1100" y="3478"/>
                  </a:cubicBezTo>
                  <a:cubicBezTo>
                    <a:pt x="1101" y="3529"/>
                    <a:pt x="1070" y="3534"/>
                    <a:pt x="1049" y="3577"/>
                  </a:cubicBezTo>
                  <a:cubicBezTo>
                    <a:pt x="1032" y="3579"/>
                    <a:pt x="1022" y="3562"/>
                    <a:pt x="1005" y="3564"/>
                  </a:cubicBezTo>
                  <a:cubicBezTo>
                    <a:pt x="1018" y="3578"/>
                    <a:pt x="1038" y="3581"/>
                    <a:pt x="1022" y="3604"/>
                  </a:cubicBezTo>
                  <a:cubicBezTo>
                    <a:pt x="995" y="3595"/>
                    <a:pt x="983" y="3628"/>
                    <a:pt x="987" y="3649"/>
                  </a:cubicBezTo>
                  <a:cubicBezTo>
                    <a:pt x="981" y="3623"/>
                    <a:pt x="965" y="3625"/>
                    <a:pt x="943" y="3637"/>
                  </a:cubicBezTo>
                  <a:cubicBezTo>
                    <a:pt x="977" y="3666"/>
                    <a:pt x="922" y="3649"/>
                    <a:pt x="897" y="3672"/>
                  </a:cubicBezTo>
                  <a:cubicBezTo>
                    <a:pt x="904" y="3689"/>
                    <a:pt x="909" y="3712"/>
                    <a:pt x="926" y="3706"/>
                  </a:cubicBezTo>
                  <a:cubicBezTo>
                    <a:pt x="924" y="3697"/>
                    <a:pt x="922" y="3689"/>
                    <a:pt x="934" y="3687"/>
                  </a:cubicBezTo>
                  <a:cubicBezTo>
                    <a:pt x="949" y="3700"/>
                    <a:pt x="917" y="3718"/>
                    <a:pt x="938" y="3716"/>
                  </a:cubicBezTo>
                  <a:cubicBezTo>
                    <a:pt x="936" y="3709"/>
                    <a:pt x="946" y="3703"/>
                    <a:pt x="951" y="3710"/>
                  </a:cubicBezTo>
                  <a:cubicBezTo>
                    <a:pt x="939" y="3716"/>
                    <a:pt x="951" y="3732"/>
                    <a:pt x="931" y="3734"/>
                  </a:cubicBezTo>
                  <a:cubicBezTo>
                    <a:pt x="922" y="3724"/>
                    <a:pt x="916" y="3709"/>
                    <a:pt x="904" y="3707"/>
                  </a:cubicBezTo>
                  <a:cubicBezTo>
                    <a:pt x="924" y="3732"/>
                    <a:pt x="890" y="3771"/>
                    <a:pt x="931" y="3788"/>
                  </a:cubicBezTo>
                  <a:cubicBezTo>
                    <a:pt x="900" y="3797"/>
                    <a:pt x="897" y="3818"/>
                    <a:pt x="880" y="3833"/>
                  </a:cubicBezTo>
                  <a:cubicBezTo>
                    <a:pt x="894" y="3856"/>
                    <a:pt x="911" y="3873"/>
                    <a:pt x="935" y="3871"/>
                  </a:cubicBezTo>
                  <a:cubicBezTo>
                    <a:pt x="913" y="3874"/>
                    <a:pt x="888" y="3902"/>
                    <a:pt x="883" y="3894"/>
                  </a:cubicBezTo>
                  <a:cubicBezTo>
                    <a:pt x="884" y="3879"/>
                    <a:pt x="894" y="3869"/>
                    <a:pt x="879" y="3849"/>
                  </a:cubicBezTo>
                  <a:cubicBezTo>
                    <a:pt x="869" y="3847"/>
                    <a:pt x="858" y="3848"/>
                    <a:pt x="844" y="3856"/>
                  </a:cubicBezTo>
                  <a:cubicBezTo>
                    <a:pt x="846" y="3875"/>
                    <a:pt x="879" y="3884"/>
                    <a:pt x="863" y="3902"/>
                  </a:cubicBezTo>
                  <a:cubicBezTo>
                    <a:pt x="830" y="3922"/>
                    <a:pt x="805" y="3920"/>
                    <a:pt x="775" y="3931"/>
                  </a:cubicBezTo>
                  <a:cubicBezTo>
                    <a:pt x="761" y="3932"/>
                    <a:pt x="762" y="3894"/>
                    <a:pt x="746" y="3898"/>
                  </a:cubicBezTo>
                  <a:cubicBezTo>
                    <a:pt x="751" y="3929"/>
                    <a:pt x="760" y="3961"/>
                    <a:pt x="753" y="3987"/>
                  </a:cubicBezTo>
                  <a:cubicBezTo>
                    <a:pt x="776" y="3996"/>
                    <a:pt x="779" y="3970"/>
                    <a:pt x="805" y="3965"/>
                  </a:cubicBezTo>
                  <a:cubicBezTo>
                    <a:pt x="805" y="3993"/>
                    <a:pt x="831" y="3959"/>
                    <a:pt x="835" y="3975"/>
                  </a:cubicBezTo>
                  <a:cubicBezTo>
                    <a:pt x="819" y="3992"/>
                    <a:pt x="795" y="3990"/>
                    <a:pt x="769" y="3996"/>
                  </a:cubicBezTo>
                  <a:cubicBezTo>
                    <a:pt x="776" y="4011"/>
                    <a:pt x="782" y="4026"/>
                    <a:pt x="789" y="4041"/>
                  </a:cubicBezTo>
                  <a:cubicBezTo>
                    <a:pt x="792" y="4050"/>
                    <a:pt x="812" y="4032"/>
                    <a:pt x="818" y="4044"/>
                  </a:cubicBezTo>
                  <a:cubicBezTo>
                    <a:pt x="820" y="4052"/>
                    <a:pt x="814" y="4058"/>
                    <a:pt x="809" y="4063"/>
                  </a:cubicBezTo>
                  <a:cubicBezTo>
                    <a:pt x="789" y="4058"/>
                    <a:pt x="755" y="4035"/>
                    <a:pt x="739" y="4062"/>
                  </a:cubicBezTo>
                  <a:cubicBezTo>
                    <a:pt x="726" y="4050"/>
                    <a:pt x="714" y="4035"/>
                    <a:pt x="704" y="4016"/>
                  </a:cubicBezTo>
                  <a:cubicBezTo>
                    <a:pt x="674" y="4025"/>
                    <a:pt x="687" y="4053"/>
                    <a:pt x="681" y="4072"/>
                  </a:cubicBezTo>
                  <a:cubicBezTo>
                    <a:pt x="634" y="4045"/>
                    <a:pt x="610" y="4116"/>
                    <a:pt x="572" y="4141"/>
                  </a:cubicBezTo>
                  <a:cubicBezTo>
                    <a:pt x="504" y="4159"/>
                    <a:pt x="387" y="4136"/>
                    <a:pt x="355" y="4194"/>
                  </a:cubicBezTo>
                  <a:cubicBezTo>
                    <a:pt x="345" y="4175"/>
                    <a:pt x="322" y="4186"/>
                    <a:pt x="309" y="4175"/>
                  </a:cubicBezTo>
                  <a:cubicBezTo>
                    <a:pt x="303" y="4187"/>
                    <a:pt x="316" y="4210"/>
                    <a:pt x="299" y="4218"/>
                  </a:cubicBezTo>
                  <a:cubicBezTo>
                    <a:pt x="295" y="4211"/>
                    <a:pt x="289" y="4214"/>
                    <a:pt x="273" y="4221"/>
                  </a:cubicBezTo>
                  <a:cubicBezTo>
                    <a:pt x="269" y="4213"/>
                    <a:pt x="265" y="4204"/>
                    <a:pt x="262" y="4195"/>
                  </a:cubicBezTo>
                  <a:cubicBezTo>
                    <a:pt x="229" y="4208"/>
                    <a:pt x="283" y="4258"/>
                    <a:pt x="263" y="4279"/>
                  </a:cubicBezTo>
                  <a:cubicBezTo>
                    <a:pt x="273" y="4286"/>
                    <a:pt x="284" y="4295"/>
                    <a:pt x="300" y="4287"/>
                  </a:cubicBezTo>
                  <a:cubicBezTo>
                    <a:pt x="304" y="4278"/>
                    <a:pt x="292" y="4262"/>
                    <a:pt x="312" y="4259"/>
                  </a:cubicBezTo>
                  <a:cubicBezTo>
                    <a:pt x="316" y="4275"/>
                    <a:pt x="318" y="4289"/>
                    <a:pt x="307" y="4299"/>
                  </a:cubicBezTo>
                  <a:cubicBezTo>
                    <a:pt x="289" y="4312"/>
                    <a:pt x="283" y="4296"/>
                    <a:pt x="265" y="4309"/>
                  </a:cubicBezTo>
                  <a:cubicBezTo>
                    <a:pt x="272" y="4337"/>
                    <a:pt x="306" y="4298"/>
                    <a:pt x="312" y="4328"/>
                  </a:cubicBezTo>
                  <a:cubicBezTo>
                    <a:pt x="282" y="4348"/>
                    <a:pt x="267" y="4331"/>
                    <a:pt x="245" y="4333"/>
                  </a:cubicBezTo>
                  <a:cubicBezTo>
                    <a:pt x="269" y="4393"/>
                    <a:pt x="204" y="4380"/>
                    <a:pt x="190" y="4387"/>
                  </a:cubicBezTo>
                  <a:cubicBezTo>
                    <a:pt x="187" y="4377"/>
                    <a:pt x="204" y="4374"/>
                    <a:pt x="214" y="4370"/>
                  </a:cubicBezTo>
                  <a:cubicBezTo>
                    <a:pt x="212" y="4339"/>
                    <a:pt x="191" y="4355"/>
                    <a:pt x="184" y="4336"/>
                  </a:cubicBezTo>
                  <a:cubicBezTo>
                    <a:pt x="191" y="4310"/>
                    <a:pt x="257" y="4308"/>
                    <a:pt x="233" y="4269"/>
                  </a:cubicBezTo>
                  <a:cubicBezTo>
                    <a:pt x="201" y="4304"/>
                    <a:pt x="176" y="4299"/>
                    <a:pt x="147" y="4267"/>
                  </a:cubicBezTo>
                  <a:cubicBezTo>
                    <a:pt x="163" y="4267"/>
                    <a:pt x="182" y="4262"/>
                    <a:pt x="191" y="4279"/>
                  </a:cubicBezTo>
                  <a:cubicBezTo>
                    <a:pt x="211" y="4276"/>
                    <a:pt x="198" y="4261"/>
                    <a:pt x="212" y="4255"/>
                  </a:cubicBezTo>
                  <a:cubicBezTo>
                    <a:pt x="202" y="4220"/>
                    <a:pt x="178" y="4221"/>
                    <a:pt x="157" y="4216"/>
                  </a:cubicBezTo>
                  <a:cubicBezTo>
                    <a:pt x="175" y="4211"/>
                    <a:pt x="151" y="4189"/>
                    <a:pt x="174" y="4186"/>
                  </a:cubicBezTo>
                  <a:cubicBezTo>
                    <a:pt x="185" y="4182"/>
                    <a:pt x="187" y="4200"/>
                    <a:pt x="200" y="4191"/>
                  </a:cubicBezTo>
                  <a:cubicBezTo>
                    <a:pt x="214" y="4186"/>
                    <a:pt x="218" y="4176"/>
                    <a:pt x="211" y="4163"/>
                  </a:cubicBezTo>
                  <a:cubicBezTo>
                    <a:pt x="195" y="4153"/>
                    <a:pt x="177" y="4148"/>
                    <a:pt x="158" y="4147"/>
                  </a:cubicBezTo>
                  <a:cubicBezTo>
                    <a:pt x="162" y="4130"/>
                    <a:pt x="157" y="4110"/>
                    <a:pt x="149" y="4089"/>
                  </a:cubicBezTo>
                  <a:cubicBezTo>
                    <a:pt x="138" y="4109"/>
                    <a:pt x="147" y="4135"/>
                    <a:pt x="95" y="4143"/>
                  </a:cubicBezTo>
                  <a:cubicBezTo>
                    <a:pt x="97" y="4163"/>
                    <a:pt x="85" y="4178"/>
                    <a:pt x="97" y="4203"/>
                  </a:cubicBezTo>
                  <a:cubicBezTo>
                    <a:pt x="51" y="4240"/>
                    <a:pt x="64" y="4325"/>
                    <a:pt x="9" y="4341"/>
                  </a:cubicBezTo>
                  <a:cubicBezTo>
                    <a:pt x="0" y="4385"/>
                    <a:pt x="54" y="4377"/>
                    <a:pt x="68" y="4408"/>
                  </a:cubicBezTo>
                  <a:cubicBezTo>
                    <a:pt x="78" y="4423"/>
                    <a:pt x="36" y="4444"/>
                    <a:pt x="63" y="4449"/>
                  </a:cubicBezTo>
                  <a:cubicBezTo>
                    <a:pt x="61" y="4441"/>
                    <a:pt x="65" y="4436"/>
                    <a:pt x="70" y="4430"/>
                  </a:cubicBezTo>
                  <a:cubicBezTo>
                    <a:pt x="93" y="4456"/>
                    <a:pt x="93" y="4486"/>
                    <a:pt x="139" y="4501"/>
                  </a:cubicBezTo>
                  <a:cubicBezTo>
                    <a:pt x="129" y="4507"/>
                    <a:pt x="114" y="4509"/>
                    <a:pt x="115" y="4519"/>
                  </a:cubicBezTo>
                  <a:cubicBezTo>
                    <a:pt x="142" y="4524"/>
                    <a:pt x="125" y="4532"/>
                    <a:pt x="129" y="4552"/>
                  </a:cubicBezTo>
                  <a:cubicBezTo>
                    <a:pt x="143" y="4553"/>
                    <a:pt x="164" y="4537"/>
                    <a:pt x="170" y="4557"/>
                  </a:cubicBezTo>
                  <a:cubicBezTo>
                    <a:pt x="142" y="4561"/>
                    <a:pt x="145" y="4572"/>
                    <a:pt x="122" y="4570"/>
                  </a:cubicBezTo>
                  <a:cubicBezTo>
                    <a:pt x="130" y="4585"/>
                    <a:pt x="146" y="4592"/>
                    <a:pt x="138" y="4610"/>
                  </a:cubicBezTo>
                  <a:cubicBezTo>
                    <a:pt x="158" y="4607"/>
                    <a:pt x="146" y="4591"/>
                    <a:pt x="159" y="4585"/>
                  </a:cubicBezTo>
                  <a:cubicBezTo>
                    <a:pt x="176" y="4602"/>
                    <a:pt x="170" y="4623"/>
                    <a:pt x="172" y="4634"/>
                  </a:cubicBezTo>
                  <a:cubicBezTo>
                    <a:pt x="158" y="4638"/>
                    <a:pt x="155" y="4612"/>
                    <a:pt x="141" y="4616"/>
                  </a:cubicBezTo>
                  <a:cubicBezTo>
                    <a:pt x="149" y="4654"/>
                    <a:pt x="165" y="4661"/>
                    <a:pt x="158" y="4693"/>
                  </a:cubicBezTo>
                  <a:cubicBezTo>
                    <a:pt x="182" y="4680"/>
                    <a:pt x="194" y="4695"/>
                    <a:pt x="209" y="4703"/>
                  </a:cubicBezTo>
                  <a:cubicBezTo>
                    <a:pt x="243" y="4850"/>
                    <a:pt x="392" y="4897"/>
                    <a:pt x="500" y="4972"/>
                  </a:cubicBezTo>
                  <a:cubicBezTo>
                    <a:pt x="499" y="4967"/>
                    <a:pt x="502" y="4963"/>
                    <a:pt x="510" y="4960"/>
                  </a:cubicBezTo>
                  <a:cubicBezTo>
                    <a:pt x="634" y="5096"/>
                    <a:pt x="746" y="5260"/>
                    <a:pt x="882" y="5365"/>
                  </a:cubicBezTo>
                  <a:cubicBezTo>
                    <a:pt x="976" y="5459"/>
                    <a:pt x="1070" y="5551"/>
                    <a:pt x="1178" y="5610"/>
                  </a:cubicBezTo>
                  <a:cubicBezTo>
                    <a:pt x="1374" y="5759"/>
                    <a:pt x="1625" y="5770"/>
                    <a:pt x="1895" y="5738"/>
                  </a:cubicBezTo>
                  <a:cubicBezTo>
                    <a:pt x="1901" y="5754"/>
                    <a:pt x="1910" y="5763"/>
                    <a:pt x="1922" y="5765"/>
                  </a:cubicBezTo>
                  <a:cubicBezTo>
                    <a:pt x="1920" y="5755"/>
                    <a:pt x="1933" y="5751"/>
                    <a:pt x="1936" y="5743"/>
                  </a:cubicBezTo>
                  <a:cubicBezTo>
                    <a:pt x="1930" y="5776"/>
                    <a:pt x="1952" y="5746"/>
                    <a:pt x="1964" y="5755"/>
                  </a:cubicBezTo>
                  <a:cubicBezTo>
                    <a:pt x="1977" y="5765"/>
                    <a:pt x="1977" y="5765"/>
                    <a:pt x="1960" y="5764"/>
                  </a:cubicBezTo>
                  <a:cubicBezTo>
                    <a:pt x="1986" y="5793"/>
                    <a:pt x="2023" y="5754"/>
                    <a:pt x="2035" y="5740"/>
                  </a:cubicBezTo>
                  <a:cubicBezTo>
                    <a:pt x="2040" y="5762"/>
                    <a:pt x="2057" y="5755"/>
                    <a:pt x="2076" y="5746"/>
                  </a:cubicBezTo>
                  <a:cubicBezTo>
                    <a:pt x="2084" y="5760"/>
                    <a:pt x="2096" y="5766"/>
                    <a:pt x="2101" y="5789"/>
                  </a:cubicBezTo>
                  <a:cubicBezTo>
                    <a:pt x="2130" y="5788"/>
                    <a:pt x="2090" y="5759"/>
                    <a:pt x="2119" y="5758"/>
                  </a:cubicBezTo>
                  <a:cubicBezTo>
                    <a:pt x="2130" y="5781"/>
                    <a:pt x="2149" y="5781"/>
                    <a:pt x="2169" y="5783"/>
                  </a:cubicBezTo>
                  <a:cubicBezTo>
                    <a:pt x="2181" y="5776"/>
                    <a:pt x="2164" y="5757"/>
                    <a:pt x="2177" y="5749"/>
                  </a:cubicBezTo>
                  <a:cubicBezTo>
                    <a:pt x="2203" y="5759"/>
                    <a:pt x="2189" y="5763"/>
                    <a:pt x="2194" y="5788"/>
                  </a:cubicBezTo>
                  <a:cubicBezTo>
                    <a:pt x="2211" y="5780"/>
                    <a:pt x="2236" y="5772"/>
                    <a:pt x="2249" y="5773"/>
                  </a:cubicBezTo>
                  <a:cubicBezTo>
                    <a:pt x="2311" y="5777"/>
                    <a:pt x="2324" y="5820"/>
                    <a:pt x="2386" y="5861"/>
                  </a:cubicBezTo>
                  <a:cubicBezTo>
                    <a:pt x="2433" y="5892"/>
                    <a:pt x="2495" y="5898"/>
                    <a:pt x="2531" y="5914"/>
                  </a:cubicBezTo>
                  <a:cubicBezTo>
                    <a:pt x="2531" y="5914"/>
                    <a:pt x="2532" y="5914"/>
                    <a:pt x="2532" y="5914"/>
                  </a:cubicBezTo>
                  <a:cubicBezTo>
                    <a:pt x="2532" y="5914"/>
                    <a:pt x="2531" y="5914"/>
                    <a:pt x="2531" y="5914"/>
                  </a:cubicBezTo>
                  <a:cubicBezTo>
                    <a:pt x="2508" y="5904"/>
                    <a:pt x="2576" y="5962"/>
                    <a:pt x="2594" y="5950"/>
                  </a:cubicBezTo>
                  <a:cubicBezTo>
                    <a:pt x="2679" y="5892"/>
                    <a:pt x="2754" y="5911"/>
                    <a:pt x="2858" y="5884"/>
                  </a:cubicBezTo>
                  <a:cubicBezTo>
                    <a:pt x="2838" y="5845"/>
                    <a:pt x="2891" y="5865"/>
                    <a:pt x="2908" y="5855"/>
                  </a:cubicBezTo>
                  <a:cubicBezTo>
                    <a:pt x="2896" y="5840"/>
                    <a:pt x="2916" y="5837"/>
                    <a:pt x="2919" y="5828"/>
                  </a:cubicBezTo>
                  <a:cubicBezTo>
                    <a:pt x="2926" y="5834"/>
                    <a:pt x="2932" y="5839"/>
                    <a:pt x="2941" y="5842"/>
                  </a:cubicBezTo>
                  <a:cubicBezTo>
                    <a:pt x="2933" y="5828"/>
                    <a:pt x="2937" y="5819"/>
                    <a:pt x="2952" y="5814"/>
                  </a:cubicBezTo>
                  <a:cubicBezTo>
                    <a:pt x="2941" y="5849"/>
                    <a:pt x="2975" y="5795"/>
                    <a:pt x="2967" y="5831"/>
                  </a:cubicBezTo>
                  <a:cubicBezTo>
                    <a:pt x="2995" y="5810"/>
                    <a:pt x="3005" y="5814"/>
                    <a:pt x="3020" y="5793"/>
                  </a:cubicBezTo>
                  <a:cubicBezTo>
                    <a:pt x="3021" y="5816"/>
                    <a:pt x="3045" y="5825"/>
                    <a:pt x="3055" y="5820"/>
                  </a:cubicBezTo>
                  <a:cubicBezTo>
                    <a:pt x="3058" y="5819"/>
                    <a:pt x="3060" y="5817"/>
                    <a:pt x="3060" y="5814"/>
                  </a:cubicBezTo>
                  <a:cubicBezTo>
                    <a:pt x="3025" y="5813"/>
                    <a:pt x="3053" y="5795"/>
                    <a:pt x="3058" y="5792"/>
                  </a:cubicBezTo>
                  <a:cubicBezTo>
                    <a:pt x="3024" y="5794"/>
                    <a:pt x="3030" y="5780"/>
                    <a:pt x="3006" y="5760"/>
                  </a:cubicBezTo>
                  <a:cubicBezTo>
                    <a:pt x="3016" y="5756"/>
                    <a:pt x="3043" y="5773"/>
                    <a:pt x="3041" y="5753"/>
                  </a:cubicBezTo>
                  <a:cubicBezTo>
                    <a:pt x="3024" y="5756"/>
                    <a:pt x="3027" y="5709"/>
                    <a:pt x="3005" y="5722"/>
                  </a:cubicBezTo>
                  <a:cubicBezTo>
                    <a:pt x="3006" y="5727"/>
                    <a:pt x="3011" y="5735"/>
                    <a:pt x="3004" y="5738"/>
                  </a:cubicBezTo>
                  <a:cubicBezTo>
                    <a:pt x="3000" y="5729"/>
                    <a:pt x="2992" y="5732"/>
                    <a:pt x="2989" y="5721"/>
                  </a:cubicBezTo>
                  <a:cubicBezTo>
                    <a:pt x="3005" y="5712"/>
                    <a:pt x="3030" y="5732"/>
                    <a:pt x="3035" y="5701"/>
                  </a:cubicBezTo>
                  <a:cubicBezTo>
                    <a:pt x="3058" y="5716"/>
                    <a:pt x="3093" y="5702"/>
                    <a:pt x="3113" y="5722"/>
                  </a:cubicBezTo>
                  <a:cubicBezTo>
                    <a:pt x="3103" y="5729"/>
                    <a:pt x="3069" y="5716"/>
                    <a:pt x="3083" y="5743"/>
                  </a:cubicBezTo>
                  <a:cubicBezTo>
                    <a:pt x="3101" y="5727"/>
                    <a:pt x="3098" y="5736"/>
                    <a:pt x="3123" y="5726"/>
                  </a:cubicBezTo>
                  <a:cubicBezTo>
                    <a:pt x="3107" y="5703"/>
                    <a:pt x="3139" y="5692"/>
                    <a:pt x="3142" y="5664"/>
                  </a:cubicBezTo>
                  <a:cubicBezTo>
                    <a:pt x="3155" y="5727"/>
                    <a:pt x="3223" y="5655"/>
                    <a:pt x="3288" y="5679"/>
                  </a:cubicBezTo>
                  <a:cubicBezTo>
                    <a:pt x="3289" y="5664"/>
                    <a:pt x="3259" y="5666"/>
                    <a:pt x="3277" y="5653"/>
                  </a:cubicBezTo>
                  <a:cubicBezTo>
                    <a:pt x="3289" y="5658"/>
                    <a:pt x="3304" y="5651"/>
                    <a:pt x="3309" y="5639"/>
                  </a:cubicBezTo>
                  <a:cubicBezTo>
                    <a:pt x="3304" y="5651"/>
                    <a:pt x="3317" y="5665"/>
                    <a:pt x="3330" y="5669"/>
                  </a:cubicBezTo>
                  <a:cubicBezTo>
                    <a:pt x="3323" y="5655"/>
                    <a:pt x="3326" y="5646"/>
                    <a:pt x="3341" y="5641"/>
                  </a:cubicBezTo>
                  <a:cubicBezTo>
                    <a:pt x="3322" y="5608"/>
                    <a:pt x="3308" y="5619"/>
                    <a:pt x="3277" y="5599"/>
                  </a:cubicBezTo>
                  <a:cubicBezTo>
                    <a:pt x="3285" y="5598"/>
                    <a:pt x="3313" y="5615"/>
                    <a:pt x="3312" y="5592"/>
                  </a:cubicBezTo>
                  <a:cubicBezTo>
                    <a:pt x="3278" y="5602"/>
                    <a:pt x="3318" y="5585"/>
                    <a:pt x="3313" y="5576"/>
                  </a:cubicBezTo>
                  <a:cubicBezTo>
                    <a:pt x="3287" y="5568"/>
                    <a:pt x="3271" y="5578"/>
                    <a:pt x="3254" y="5601"/>
                  </a:cubicBezTo>
                  <a:cubicBezTo>
                    <a:pt x="3260" y="5582"/>
                    <a:pt x="3252" y="5565"/>
                    <a:pt x="3251" y="5556"/>
                  </a:cubicBezTo>
                  <a:cubicBezTo>
                    <a:pt x="3272" y="5581"/>
                    <a:pt x="3330" y="5552"/>
                    <a:pt x="3336" y="5574"/>
                  </a:cubicBezTo>
                  <a:cubicBezTo>
                    <a:pt x="3348" y="5556"/>
                    <a:pt x="3365" y="5539"/>
                    <a:pt x="3393" y="5527"/>
                  </a:cubicBezTo>
                  <a:cubicBezTo>
                    <a:pt x="3380" y="5501"/>
                    <a:pt x="3360" y="5490"/>
                    <a:pt x="3338" y="5488"/>
                  </a:cubicBezTo>
                  <a:cubicBezTo>
                    <a:pt x="3347" y="5482"/>
                    <a:pt x="3333" y="5465"/>
                    <a:pt x="3329" y="5467"/>
                  </a:cubicBezTo>
                  <a:cubicBezTo>
                    <a:pt x="3340" y="5463"/>
                    <a:pt x="3351" y="5458"/>
                    <a:pt x="3362" y="5453"/>
                  </a:cubicBezTo>
                  <a:cubicBezTo>
                    <a:pt x="3329" y="5429"/>
                    <a:pt x="3376" y="5403"/>
                    <a:pt x="3338" y="5379"/>
                  </a:cubicBezTo>
                  <a:cubicBezTo>
                    <a:pt x="3352" y="5354"/>
                    <a:pt x="3403" y="5356"/>
                    <a:pt x="3402" y="5330"/>
                  </a:cubicBezTo>
                  <a:cubicBezTo>
                    <a:pt x="3388" y="5338"/>
                    <a:pt x="3377" y="5339"/>
                    <a:pt x="3370" y="5328"/>
                  </a:cubicBezTo>
                  <a:cubicBezTo>
                    <a:pt x="3397" y="5299"/>
                    <a:pt x="3446" y="5325"/>
                    <a:pt x="3471" y="5293"/>
                  </a:cubicBezTo>
                  <a:cubicBezTo>
                    <a:pt x="3474" y="5307"/>
                    <a:pt x="3485" y="5303"/>
                    <a:pt x="3492" y="5307"/>
                  </a:cubicBezTo>
                  <a:cubicBezTo>
                    <a:pt x="3495" y="5317"/>
                    <a:pt x="3486" y="5323"/>
                    <a:pt x="3488" y="5333"/>
                  </a:cubicBezTo>
                  <a:cubicBezTo>
                    <a:pt x="3516" y="5336"/>
                    <a:pt x="3510" y="5309"/>
                    <a:pt x="3518" y="5350"/>
                  </a:cubicBezTo>
                  <a:cubicBezTo>
                    <a:pt x="3546" y="5341"/>
                    <a:pt x="3526" y="5288"/>
                    <a:pt x="3556" y="5311"/>
                  </a:cubicBezTo>
                  <a:cubicBezTo>
                    <a:pt x="3547" y="5297"/>
                    <a:pt x="3546" y="5286"/>
                    <a:pt x="3548" y="5276"/>
                  </a:cubicBezTo>
                  <a:cubicBezTo>
                    <a:pt x="3515" y="5274"/>
                    <a:pt x="3473" y="5294"/>
                    <a:pt x="3443" y="5282"/>
                  </a:cubicBezTo>
                  <a:cubicBezTo>
                    <a:pt x="3451" y="5262"/>
                    <a:pt x="3473" y="5277"/>
                    <a:pt x="3495" y="5260"/>
                  </a:cubicBezTo>
                  <a:cubicBezTo>
                    <a:pt x="3486" y="5241"/>
                    <a:pt x="3471" y="5246"/>
                    <a:pt x="3467" y="5258"/>
                  </a:cubicBezTo>
                  <a:cubicBezTo>
                    <a:pt x="3467" y="5260"/>
                    <a:pt x="3467" y="5262"/>
                    <a:pt x="3466" y="5265"/>
                  </a:cubicBezTo>
                  <a:cubicBezTo>
                    <a:pt x="3466" y="5262"/>
                    <a:pt x="3467" y="5260"/>
                    <a:pt x="3467" y="5258"/>
                  </a:cubicBezTo>
                  <a:cubicBezTo>
                    <a:pt x="3479" y="5186"/>
                    <a:pt x="3543" y="5134"/>
                    <a:pt x="3521" y="5049"/>
                  </a:cubicBezTo>
                  <a:cubicBezTo>
                    <a:pt x="3549" y="5017"/>
                    <a:pt x="3588" y="4965"/>
                    <a:pt x="3610" y="4949"/>
                  </a:cubicBezTo>
                  <a:cubicBezTo>
                    <a:pt x="3607" y="4936"/>
                    <a:pt x="3597" y="4938"/>
                    <a:pt x="3593" y="4926"/>
                  </a:cubicBezTo>
                  <a:cubicBezTo>
                    <a:pt x="3620" y="4813"/>
                    <a:pt x="3648" y="4699"/>
                    <a:pt x="3653" y="4577"/>
                  </a:cubicBezTo>
                  <a:cubicBezTo>
                    <a:pt x="3660" y="4598"/>
                    <a:pt x="3665" y="4552"/>
                    <a:pt x="3675" y="4575"/>
                  </a:cubicBezTo>
                  <a:cubicBezTo>
                    <a:pt x="3679" y="4584"/>
                    <a:pt x="3666" y="4586"/>
                    <a:pt x="3668" y="4594"/>
                  </a:cubicBezTo>
                  <a:cubicBezTo>
                    <a:pt x="3685" y="4597"/>
                    <a:pt x="3686" y="4582"/>
                    <a:pt x="3710" y="4584"/>
                  </a:cubicBezTo>
                  <a:cubicBezTo>
                    <a:pt x="3693" y="4557"/>
                    <a:pt x="3690" y="4519"/>
                    <a:pt x="3716" y="4527"/>
                  </a:cubicBezTo>
                  <a:cubicBezTo>
                    <a:pt x="3710" y="4502"/>
                    <a:pt x="3687" y="4521"/>
                    <a:pt x="3680" y="4496"/>
                  </a:cubicBezTo>
                  <a:cubicBezTo>
                    <a:pt x="3700" y="4494"/>
                    <a:pt x="3737" y="4445"/>
                    <a:pt x="3694" y="4436"/>
                  </a:cubicBezTo>
                  <a:cubicBezTo>
                    <a:pt x="3706" y="4421"/>
                    <a:pt x="3729" y="4444"/>
                    <a:pt x="3726" y="4423"/>
                  </a:cubicBezTo>
                  <a:cubicBezTo>
                    <a:pt x="3711" y="4411"/>
                    <a:pt x="3692" y="4408"/>
                    <a:pt x="3673" y="4407"/>
                  </a:cubicBezTo>
                  <a:cubicBezTo>
                    <a:pt x="3672" y="4399"/>
                    <a:pt x="3676" y="4393"/>
                    <a:pt x="3681" y="4388"/>
                  </a:cubicBezTo>
                  <a:cubicBezTo>
                    <a:pt x="3695" y="4384"/>
                    <a:pt x="3701" y="4400"/>
                    <a:pt x="3715" y="4396"/>
                  </a:cubicBezTo>
                  <a:cubicBezTo>
                    <a:pt x="3695" y="4370"/>
                    <a:pt x="3729" y="4366"/>
                    <a:pt x="3725" y="4346"/>
                  </a:cubicBezTo>
                  <a:cubicBezTo>
                    <a:pt x="3711" y="4340"/>
                    <a:pt x="3690" y="4351"/>
                    <a:pt x="3685" y="4325"/>
                  </a:cubicBezTo>
                  <a:cubicBezTo>
                    <a:pt x="3695" y="4329"/>
                    <a:pt x="3711" y="4322"/>
                    <a:pt x="3727" y="4315"/>
                  </a:cubicBezTo>
                  <a:cubicBezTo>
                    <a:pt x="3717" y="4296"/>
                    <a:pt x="3719" y="4291"/>
                    <a:pt x="3734" y="4296"/>
                  </a:cubicBezTo>
                  <a:cubicBezTo>
                    <a:pt x="3712" y="4265"/>
                    <a:pt x="3720" y="4242"/>
                    <a:pt x="3687" y="4239"/>
                  </a:cubicBezTo>
                  <a:cubicBezTo>
                    <a:pt x="3721" y="4213"/>
                    <a:pt x="3720" y="4175"/>
                    <a:pt x="3751" y="4173"/>
                  </a:cubicBezTo>
                  <a:cubicBezTo>
                    <a:pt x="3735" y="4145"/>
                    <a:pt x="3703" y="4185"/>
                    <a:pt x="3691" y="4176"/>
                  </a:cubicBezTo>
                  <a:cubicBezTo>
                    <a:pt x="3686" y="4161"/>
                    <a:pt x="3717" y="4161"/>
                    <a:pt x="3727" y="4152"/>
                  </a:cubicBezTo>
                  <a:cubicBezTo>
                    <a:pt x="3723" y="4121"/>
                    <a:pt x="3702" y="4116"/>
                    <a:pt x="3718" y="4095"/>
                  </a:cubicBezTo>
                  <a:cubicBezTo>
                    <a:pt x="3723" y="4101"/>
                    <a:pt x="3730" y="4102"/>
                    <a:pt x="3737" y="4102"/>
                  </a:cubicBezTo>
                  <a:cubicBezTo>
                    <a:pt x="3719" y="4075"/>
                    <a:pt x="3759" y="4105"/>
                    <a:pt x="3742" y="4077"/>
                  </a:cubicBezTo>
                  <a:cubicBezTo>
                    <a:pt x="3731" y="4054"/>
                    <a:pt x="3726" y="4100"/>
                    <a:pt x="3719" y="4079"/>
                  </a:cubicBezTo>
                  <a:cubicBezTo>
                    <a:pt x="3713" y="4062"/>
                    <a:pt x="3723" y="4054"/>
                    <a:pt x="3705" y="4046"/>
                  </a:cubicBezTo>
                  <a:cubicBezTo>
                    <a:pt x="3715" y="4043"/>
                    <a:pt x="3719" y="4037"/>
                    <a:pt x="3722" y="4031"/>
                  </a:cubicBezTo>
                  <a:cubicBezTo>
                    <a:pt x="3736" y="4028"/>
                    <a:pt x="3743" y="4043"/>
                    <a:pt x="3753" y="4049"/>
                  </a:cubicBezTo>
                  <a:cubicBezTo>
                    <a:pt x="3771" y="4042"/>
                    <a:pt x="3761" y="4033"/>
                    <a:pt x="3779" y="4038"/>
                  </a:cubicBezTo>
                  <a:cubicBezTo>
                    <a:pt x="3779" y="4020"/>
                    <a:pt x="3780" y="4002"/>
                    <a:pt x="3789" y="3988"/>
                  </a:cubicBezTo>
                  <a:cubicBezTo>
                    <a:pt x="3766" y="3982"/>
                    <a:pt x="3733" y="4000"/>
                    <a:pt x="3716" y="3980"/>
                  </a:cubicBezTo>
                  <a:cubicBezTo>
                    <a:pt x="3732" y="3968"/>
                    <a:pt x="3735" y="3987"/>
                    <a:pt x="3748" y="3982"/>
                  </a:cubicBezTo>
                  <a:cubicBezTo>
                    <a:pt x="3734" y="3962"/>
                    <a:pt x="3752" y="3955"/>
                    <a:pt x="3753" y="3941"/>
                  </a:cubicBezTo>
                  <a:cubicBezTo>
                    <a:pt x="3764" y="3945"/>
                    <a:pt x="3773" y="3955"/>
                    <a:pt x="3792" y="3940"/>
                  </a:cubicBezTo>
                  <a:cubicBezTo>
                    <a:pt x="3791" y="3916"/>
                    <a:pt x="3768" y="3944"/>
                    <a:pt x="3767" y="3920"/>
                  </a:cubicBezTo>
                  <a:cubicBezTo>
                    <a:pt x="3788" y="3913"/>
                    <a:pt x="3779" y="3886"/>
                    <a:pt x="3804" y="3897"/>
                  </a:cubicBezTo>
                  <a:cubicBezTo>
                    <a:pt x="3795" y="3873"/>
                    <a:pt x="3751" y="3866"/>
                    <a:pt x="3759" y="3846"/>
                  </a:cubicBezTo>
                  <a:cubicBezTo>
                    <a:pt x="3779" y="3851"/>
                    <a:pt x="3811" y="3897"/>
                    <a:pt x="3825" y="3873"/>
                  </a:cubicBezTo>
                  <a:cubicBezTo>
                    <a:pt x="3814" y="3875"/>
                    <a:pt x="3811" y="3861"/>
                    <a:pt x="3803" y="3858"/>
                  </a:cubicBezTo>
                  <a:cubicBezTo>
                    <a:pt x="3828" y="3869"/>
                    <a:pt x="3825" y="3844"/>
                    <a:pt x="3812" y="3824"/>
                  </a:cubicBezTo>
                  <a:cubicBezTo>
                    <a:pt x="3797" y="3829"/>
                    <a:pt x="3810" y="3867"/>
                    <a:pt x="3782" y="3844"/>
                  </a:cubicBezTo>
                  <a:cubicBezTo>
                    <a:pt x="3790" y="3824"/>
                    <a:pt x="3805" y="3801"/>
                    <a:pt x="3831" y="3816"/>
                  </a:cubicBezTo>
                  <a:cubicBezTo>
                    <a:pt x="3806" y="3797"/>
                    <a:pt x="3802" y="3786"/>
                    <a:pt x="3825" y="3764"/>
                  </a:cubicBezTo>
                  <a:cubicBezTo>
                    <a:pt x="3813" y="3754"/>
                    <a:pt x="3789" y="3773"/>
                    <a:pt x="3781" y="3752"/>
                  </a:cubicBezTo>
                  <a:cubicBezTo>
                    <a:pt x="3792" y="3751"/>
                    <a:pt x="3802" y="3755"/>
                    <a:pt x="3813" y="3754"/>
                  </a:cubicBezTo>
                  <a:cubicBezTo>
                    <a:pt x="3809" y="3740"/>
                    <a:pt x="3799" y="3745"/>
                    <a:pt x="3791" y="3740"/>
                  </a:cubicBezTo>
                  <a:cubicBezTo>
                    <a:pt x="3785" y="3716"/>
                    <a:pt x="3825" y="3710"/>
                    <a:pt x="3832" y="3691"/>
                  </a:cubicBezTo>
                  <a:cubicBezTo>
                    <a:pt x="3803" y="3702"/>
                    <a:pt x="3795" y="3666"/>
                    <a:pt x="3775" y="3646"/>
                  </a:cubicBezTo>
                  <a:cubicBezTo>
                    <a:pt x="3781" y="3643"/>
                    <a:pt x="3788" y="3640"/>
                    <a:pt x="3794" y="3638"/>
                  </a:cubicBezTo>
                  <a:cubicBezTo>
                    <a:pt x="3792" y="3619"/>
                    <a:pt x="3766" y="3637"/>
                    <a:pt x="3757" y="3623"/>
                  </a:cubicBezTo>
                  <a:cubicBezTo>
                    <a:pt x="3724" y="3512"/>
                    <a:pt x="3611" y="3627"/>
                    <a:pt x="3530" y="3596"/>
                  </a:cubicBezTo>
                  <a:cubicBezTo>
                    <a:pt x="3587" y="3581"/>
                    <a:pt x="3676" y="3547"/>
                    <a:pt x="3734" y="3549"/>
                  </a:cubicBezTo>
                  <a:cubicBezTo>
                    <a:pt x="3729" y="3537"/>
                    <a:pt x="3724" y="3529"/>
                    <a:pt x="3716" y="3526"/>
                  </a:cubicBezTo>
                  <a:cubicBezTo>
                    <a:pt x="3725" y="3522"/>
                    <a:pt x="3729" y="3516"/>
                    <a:pt x="3733" y="3511"/>
                  </a:cubicBezTo>
                  <a:cubicBezTo>
                    <a:pt x="3746" y="3532"/>
                    <a:pt x="3795" y="3518"/>
                    <a:pt x="3785" y="3489"/>
                  </a:cubicBezTo>
                  <a:cubicBezTo>
                    <a:pt x="3773" y="3479"/>
                    <a:pt x="3754" y="3485"/>
                    <a:pt x="3741" y="3476"/>
                  </a:cubicBezTo>
                  <a:cubicBezTo>
                    <a:pt x="3766" y="3476"/>
                    <a:pt x="3765" y="3469"/>
                    <a:pt x="3759" y="3446"/>
                  </a:cubicBezTo>
                  <a:cubicBezTo>
                    <a:pt x="3741" y="3431"/>
                    <a:pt x="3735" y="3472"/>
                    <a:pt x="3717" y="3456"/>
                  </a:cubicBezTo>
                  <a:cubicBezTo>
                    <a:pt x="3719" y="3444"/>
                    <a:pt x="3728" y="3435"/>
                    <a:pt x="3744" y="3429"/>
                  </a:cubicBezTo>
                  <a:cubicBezTo>
                    <a:pt x="3741" y="3405"/>
                    <a:pt x="3719" y="3429"/>
                    <a:pt x="3714" y="3411"/>
                  </a:cubicBezTo>
                  <a:cubicBezTo>
                    <a:pt x="3723" y="3407"/>
                    <a:pt x="3727" y="3402"/>
                    <a:pt x="3731" y="3396"/>
                  </a:cubicBezTo>
                  <a:cubicBezTo>
                    <a:pt x="3746" y="3427"/>
                    <a:pt x="3765" y="3417"/>
                    <a:pt x="3772" y="3440"/>
                  </a:cubicBezTo>
                  <a:cubicBezTo>
                    <a:pt x="3786" y="3437"/>
                    <a:pt x="3782" y="3426"/>
                    <a:pt x="3786" y="3419"/>
                  </a:cubicBezTo>
                  <a:cubicBezTo>
                    <a:pt x="3806" y="3431"/>
                    <a:pt x="3819" y="3468"/>
                    <a:pt x="3838" y="3451"/>
                  </a:cubicBezTo>
                  <a:cubicBezTo>
                    <a:pt x="3804" y="3449"/>
                    <a:pt x="3831" y="3432"/>
                    <a:pt x="3837" y="3428"/>
                  </a:cubicBezTo>
                  <a:cubicBezTo>
                    <a:pt x="3788" y="3415"/>
                    <a:pt x="3769" y="3407"/>
                    <a:pt x="3751" y="3372"/>
                  </a:cubicBezTo>
                  <a:cubicBezTo>
                    <a:pt x="3751" y="3361"/>
                    <a:pt x="3776" y="3360"/>
                    <a:pt x="3772" y="3348"/>
                  </a:cubicBezTo>
                  <a:cubicBezTo>
                    <a:pt x="3749" y="3350"/>
                    <a:pt x="3759" y="3341"/>
                    <a:pt x="3763" y="3328"/>
                  </a:cubicBezTo>
                  <a:cubicBezTo>
                    <a:pt x="3743" y="3317"/>
                    <a:pt x="3714" y="3325"/>
                    <a:pt x="3698" y="3302"/>
                  </a:cubicBezTo>
                  <a:cubicBezTo>
                    <a:pt x="3732" y="3315"/>
                    <a:pt x="3748" y="3291"/>
                    <a:pt x="3781" y="3298"/>
                  </a:cubicBezTo>
                  <a:cubicBezTo>
                    <a:pt x="3780" y="3267"/>
                    <a:pt x="3775" y="3270"/>
                    <a:pt x="3771" y="3256"/>
                  </a:cubicBezTo>
                  <a:cubicBezTo>
                    <a:pt x="3795" y="3256"/>
                    <a:pt x="3815" y="3273"/>
                    <a:pt x="3821" y="3281"/>
                  </a:cubicBezTo>
                  <a:cubicBezTo>
                    <a:pt x="3832" y="3269"/>
                    <a:pt x="3820" y="3248"/>
                    <a:pt x="3842" y="3241"/>
                  </a:cubicBezTo>
                  <a:cubicBezTo>
                    <a:pt x="3831" y="3223"/>
                    <a:pt x="3817" y="3214"/>
                    <a:pt x="3799" y="3213"/>
                  </a:cubicBezTo>
                  <a:cubicBezTo>
                    <a:pt x="3802" y="3221"/>
                    <a:pt x="3804" y="3229"/>
                    <a:pt x="3792" y="3232"/>
                  </a:cubicBezTo>
                  <a:cubicBezTo>
                    <a:pt x="3770" y="3182"/>
                    <a:pt x="3698" y="3258"/>
                    <a:pt x="3683" y="3193"/>
                  </a:cubicBezTo>
                  <a:cubicBezTo>
                    <a:pt x="3758" y="3189"/>
                    <a:pt x="3817" y="3189"/>
                    <a:pt x="3875" y="3227"/>
                  </a:cubicBezTo>
                  <a:cubicBezTo>
                    <a:pt x="3861" y="3192"/>
                    <a:pt x="3874" y="3221"/>
                    <a:pt x="3892" y="3212"/>
                  </a:cubicBezTo>
                  <a:cubicBezTo>
                    <a:pt x="3891" y="3189"/>
                    <a:pt x="3855" y="3189"/>
                    <a:pt x="3868" y="3176"/>
                  </a:cubicBezTo>
                  <a:cubicBezTo>
                    <a:pt x="3883" y="3172"/>
                    <a:pt x="3889" y="3188"/>
                    <a:pt x="3903" y="3185"/>
                  </a:cubicBezTo>
                  <a:cubicBezTo>
                    <a:pt x="3904" y="3170"/>
                    <a:pt x="3888" y="3150"/>
                    <a:pt x="3909" y="3144"/>
                  </a:cubicBezTo>
                  <a:cubicBezTo>
                    <a:pt x="3904" y="3119"/>
                    <a:pt x="3890" y="3119"/>
                    <a:pt x="3879" y="3110"/>
                  </a:cubicBezTo>
                  <a:cubicBezTo>
                    <a:pt x="3892" y="3104"/>
                    <a:pt x="3895" y="3124"/>
                    <a:pt x="3911" y="3112"/>
                  </a:cubicBezTo>
                  <a:cubicBezTo>
                    <a:pt x="3898" y="3089"/>
                    <a:pt x="3922" y="3064"/>
                    <a:pt x="3892" y="3050"/>
                  </a:cubicBezTo>
                  <a:cubicBezTo>
                    <a:pt x="3934" y="3058"/>
                    <a:pt x="3903" y="2998"/>
                    <a:pt x="3922" y="2994"/>
                  </a:cubicBezTo>
                  <a:cubicBezTo>
                    <a:pt x="3919" y="2980"/>
                    <a:pt x="3909" y="2988"/>
                    <a:pt x="3901" y="2981"/>
                  </a:cubicBezTo>
                  <a:cubicBezTo>
                    <a:pt x="3910" y="2978"/>
                    <a:pt x="3919" y="2974"/>
                    <a:pt x="3928" y="2970"/>
                  </a:cubicBezTo>
                  <a:cubicBezTo>
                    <a:pt x="3901" y="2943"/>
                    <a:pt x="3917" y="2938"/>
                    <a:pt x="3911" y="2913"/>
                  </a:cubicBezTo>
                  <a:cubicBezTo>
                    <a:pt x="3902" y="2909"/>
                    <a:pt x="3886" y="2921"/>
                    <a:pt x="3883" y="2901"/>
                  </a:cubicBezTo>
                  <a:cubicBezTo>
                    <a:pt x="3919" y="2862"/>
                    <a:pt x="3850" y="2820"/>
                    <a:pt x="3828" y="2801"/>
                  </a:cubicBezTo>
                  <a:cubicBezTo>
                    <a:pt x="3851" y="2797"/>
                    <a:pt x="3877" y="2790"/>
                    <a:pt x="3897" y="2794"/>
                  </a:cubicBezTo>
                  <a:cubicBezTo>
                    <a:pt x="3894" y="2785"/>
                    <a:pt x="3890" y="2776"/>
                    <a:pt x="3886" y="2768"/>
                  </a:cubicBezTo>
                  <a:cubicBezTo>
                    <a:pt x="3868" y="2769"/>
                    <a:pt x="3824" y="2774"/>
                    <a:pt x="3837" y="2750"/>
                  </a:cubicBezTo>
                  <a:cubicBezTo>
                    <a:pt x="3917" y="2781"/>
                    <a:pt x="3983" y="2758"/>
                    <a:pt x="4012" y="2692"/>
                  </a:cubicBezTo>
                  <a:cubicBezTo>
                    <a:pt x="4021" y="2669"/>
                    <a:pt x="4005" y="2616"/>
                    <a:pt x="4039" y="2595"/>
                  </a:cubicBezTo>
                  <a:cubicBezTo>
                    <a:pt x="4044" y="2534"/>
                    <a:pt x="4081" y="2489"/>
                    <a:pt x="4101" y="2434"/>
                  </a:cubicBezTo>
                  <a:cubicBezTo>
                    <a:pt x="4181" y="2397"/>
                    <a:pt x="4272" y="2318"/>
                    <a:pt x="4280" y="2238"/>
                  </a:cubicBezTo>
                  <a:cubicBezTo>
                    <a:pt x="4291" y="2234"/>
                    <a:pt x="4302" y="2229"/>
                    <a:pt x="4313" y="2225"/>
                  </a:cubicBezTo>
                  <a:cubicBezTo>
                    <a:pt x="4335" y="2263"/>
                    <a:pt x="4341" y="2211"/>
                    <a:pt x="4362" y="2231"/>
                  </a:cubicBezTo>
                  <a:cubicBezTo>
                    <a:pt x="4368" y="2217"/>
                    <a:pt x="4347" y="2191"/>
                    <a:pt x="4374" y="2186"/>
                  </a:cubicBezTo>
                  <a:cubicBezTo>
                    <a:pt x="4455" y="2236"/>
                    <a:pt x="4511" y="2101"/>
                    <a:pt x="4556" y="2054"/>
                  </a:cubicBezTo>
                  <a:cubicBezTo>
                    <a:pt x="4615" y="2023"/>
                    <a:pt x="4616" y="1969"/>
                    <a:pt x="4669" y="1936"/>
                  </a:cubicBezTo>
                  <a:cubicBezTo>
                    <a:pt x="4676" y="1928"/>
                    <a:pt x="4659" y="1910"/>
                    <a:pt x="4670" y="1904"/>
                  </a:cubicBezTo>
                  <a:cubicBezTo>
                    <a:pt x="4704" y="1915"/>
                    <a:pt x="4759" y="1799"/>
                    <a:pt x="4689" y="1766"/>
                  </a:cubicBezTo>
                  <a:cubicBezTo>
                    <a:pt x="4717" y="1764"/>
                    <a:pt x="4693" y="1742"/>
                    <a:pt x="4716" y="1739"/>
                  </a:cubicBezTo>
                  <a:cubicBezTo>
                    <a:pt x="4720" y="1746"/>
                    <a:pt x="4722" y="1758"/>
                    <a:pt x="4731" y="1755"/>
                  </a:cubicBezTo>
                  <a:cubicBezTo>
                    <a:pt x="4752" y="1734"/>
                    <a:pt x="4719" y="1724"/>
                    <a:pt x="4740" y="1705"/>
                  </a:cubicBezTo>
                  <a:cubicBezTo>
                    <a:pt x="4768" y="1800"/>
                    <a:pt x="4870" y="1667"/>
                    <a:pt x="4904" y="1620"/>
                  </a:cubicBezTo>
                  <a:cubicBezTo>
                    <a:pt x="4959" y="1545"/>
                    <a:pt x="4975" y="1476"/>
                    <a:pt x="4995" y="1435"/>
                  </a:cubicBezTo>
                  <a:cubicBezTo>
                    <a:pt x="4979" y="1413"/>
                    <a:pt x="4943" y="1417"/>
                    <a:pt x="4948" y="13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-1365250" y="4160838"/>
              <a:ext cx="47625" cy="36513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30" y="19"/>
                </a:cxn>
                <a:cxn ang="0">
                  <a:pos x="30" y="58"/>
                </a:cxn>
                <a:cxn ang="0">
                  <a:pos x="0" y="40"/>
                </a:cxn>
                <a:cxn ang="0">
                  <a:pos x="2" y="62"/>
                </a:cxn>
                <a:cxn ang="0">
                  <a:pos x="43" y="68"/>
                </a:cxn>
                <a:cxn ang="0">
                  <a:pos x="89" y="33"/>
                </a:cxn>
                <a:cxn ang="0">
                  <a:pos x="65" y="12"/>
                </a:cxn>
              </a:cxnLst>
              <a:rect l="0" t="0" r="r" b="b"/>
              <a:pathLst>
                <a:path w="89" h="68">
                  <a:moveTo>
                    <a:pt x="65" y="12"/>
                  </a:moveTo>
                  <a:cubicBezTo>
                    <a:pt x="66" y="48"/>
                    <a:pt x="50" y="5"/>
                    <a:pt x="30" y="19"/>
                  </a:cubicBezTo>
                  <a:cubicBezTo>
                    <a:pt x="38" y="35"/>
                    <a:pt x="38" y="48"/>
                    <a:pt x="30" y="58"/>
                  </a:cubicBezTo>
                  <a:cubicBezTo>
                    <a:pt x="18" y="57"/>
                    <a:pt x="18" y="25"/>
                    <a:pt x="0" y="40"/>
                  </a:cubicBezTo>
                  <a:cubicBezTo>
                    <a:pt x="4" y="49"/>
                    <a:pt x="3" y="55"/>
                    <a:pt x="2" y="62"/>
                  </a:cubicBezTo>
                  <a:cubicBezTo>
                    <a:pt x="21" y="50"/>
                    <a:pt x="32" y="59"/>
                    <a:pt x="43" y="68"/>
                  </a:cubicBezTo>
                  <a:cubicBezTo>
                    <a:pt x="59" y="52"/>
                    <a:pt x="87" y="41"/>
                    <a:pt x="89" y="33"/>
                  </a:cubicBezTo>
                  <a:cubicBezTo>
                    <a:pt x="73" y="45"/>
                    <a:pt x="81" y="0"/>
                    <a:pt x="6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-2085975" y="2452688"/>
              <a:ext cx="42863" cy="31750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78" y="41"/>
                </a:cxn>
                <a:cxn ang="0">
                  <a:pos x="0" y="20"/>
                </a:cxn>
                <a:cxn ang="0">
                  <a:pos x="18" y="43"/>
                </a:cxn>
              </a:cxnLst>
              <a:rect l="0" t="0" r="r" b="b"/>
              <a:pathLst>
                <a:path w="78" h="59">
                  <a:moveTo>
                    <a:pt x="18" y="43"/>
                  </a:moveTo>
                  <a:cubicBezTo>
                    <a:pt x="38" y="35"/>
                    <a:pt x="72" y="59"/>
                    <a:pt x="78" y="41"/>
                  </a:cubicBezTo>
                  <a:cubicBezTo>
                    <a:pt x="53" y="40"/>
                    <a:pt x="15" y="0"/>
                    <a:pt x="0" y="20"/>
                  </a:cubicBezTo>
                  <a:cubicBezTo>
                    <a:pt x="10" y="17"/>
                    <a:pt x="13" y="33"/>
                    <a:pt x="18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-2994025" y="1325563"/>
              <a:ext cx="28575" cy="23813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0" y="12"/>
                </a:cxn>
                <a:cxn ang="0">
                  <a:pos x="52" y="44"/>
                </a:cxn>
              </a:cxnLst>
              <a:rect l="0" t="0" r="r" b="b"/>
              <a:pathLst>
                <a:path w="52" h="44">
                  <a:moveTo>
                    <a:pt x="52" y="44"/>
                  </a:moveTo>
                  <a:cubicBezTo>
                    <a:pt x="41" y="26"/>
                    <a:pt x="5" y="0"/>
                    <a:pt x="0" y="12"/>
                  </a:cubicBezTo>
                  <a:cubicBezTo>
                    <a:pt x="18" y="20"/>
                    <a:pt x="30" y="44"/>
                    <a:pt x="5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1" name="Freeform 47"/>
            <p:cNvSpPr>
              <a:spLocks noEditPoints="1"/>
            </p:cNvSpPr>
            <p:nvPr/>
          </p:nvSpPr>
          <p:spPr bwMode="auto">
            <a:xfrm>
              <a:off x="-1765300" y="1101725"/>
              <a:ext cx="385763" cy="1293813"/>
            </a:xfrm>
            <a:custGeom>
              <a:avLst/>
              <a:gdLst/>
              <a:ahLst/>
              <a:cxnLst>
                <a:cxn ang="0">
                  <a:pos x="502" y="1718"/>
                </a:cxn>
                <a:cxn ang="0">
                  <a:pos x="467" y="1725"/>
                </a:cxn>
                <a:cxn ang="0">
                  <a:pos x="455" y="1707"/>
                </a:cxn>
                <a:cxn ang="0">
                  <a:pos x="597" y="1716"/>
                </a:cxn>
                <a:cxn ang="0">
                  <a:pos x="587" y="1728"/>
                </a:cxn>
                <a:cxn ang="0">
                  <a:pos x="572" y="1056"/>
                </a:cxn>
                <a:cxn ang="0">
                  <a:pos x="572" y="1056"/>
                </a:cxn>
                <a:cxn ang="0">
                  <a:pos x="8" y="2035"/>
                </a:cxn>
                <a:cxn ang="0">
                  <a:pos x="34" y="2224"/>
                </a:cxn>
                <a:cxn ang="0">
                  <a:pos x="129" y="2338"/>
                </a:cxn>
                <a:cxn ang="0">
                  <a:pos x="174" y="2335"/>
                </a:cxn>
                <a:cxn ang="0">
                  <a:pos x="437" y="2339"/>
                </a:cxn>
                <a:cxn ang="0">
                  <a:pos x="435" y="2370"/>
                </a:cxn>
                <a:cxn ang="0">
                  <a:pos x="534" y="2221"/>
                </a:cxn>
                <a:cxn ang="0">
                  <a:pos x="617" y="2108"/>
                </a:cxn>
                <a:cxn ang="0">
                  <a:pos x="617" y="1780"/>
                </a:cxn>
                <a:cxn ang="0">
                  <a:pos x="624" y="1725"/>
                </a:cxn>
                <a:cxn ang="0">
                  <a:pos x="635" y="1514"/>
                </a:cxn>
                <a:cxn ang="0">
                  <a:pos x="620" y="1152"/>
                </a:cxn>
                <a:cxn ang="0">
                  <a:pos x="643" y="1133"/>
                </a:cxn>
                <a:cxn ang="0">
                  <a:pos x="638" y="1103"/>
                </a:cxn>
                <a:cxn ang="0">
                  <a:pos x="617" y="1052"/>
                </a:cxn>
                <a:cxn ang="0">
                  <a:pos x="615" y="1030"/>
                </a:cxn>
                <a:cxn ang="0">
                  <a:pos x="637" y="991"/>
                </a:cxn>
                <a:cxn ang="0">
                  <a:pos x="543" y="933"/>
                </a:cxn>
                <a:cxn ang="0">
                  <a:pos x="584" y="922"/>
                </a:cxn>
                <a:cxn ang="0">
                  <a:pos x="711" y="674"/>
                </a:cxn>
                <a:cxn ang="0">
                  <a:pos x="594" y="416"/>
                </a:cxn>
                <a:cxn ang="0">
                  <a:pos x="559" y="353"/>
                </a:cxn>
                <a:cxn ang="0">
                  <a:pos x="539" y="177"/>
                </a:cxn>
                <a:cxn ang="0">
                  <a:pos x="527" y="113"/>
                </a:cxn>
                <a:cxn ang="0">
                  <a:pos x="571" y="71"/>
                </a:cxn>
                <a:cxn ang="0">
                  <a:pos x="524" y="52"/>
                </a:cxn>
                <a:cxn ang="0">
                  <a:pos x="510" y="19"/>
                </a:cxn>
                <a:cxn ang="0">
                  <a:pos x="442" y="2"/>
                </a:cxn>
                <a:cxn ang="0">
                  <a:pos x="358" y="22"/>
                </a:cxn>
                <a:cxn ang="0">
                  <a:pos x="280" y="94"/>
                </a:cxn>
                <a:cxn ang="0">
                  <a:pos x="171" y="217"/>
                </a:cxn>
                <a:cxn ang="0">
                  <a:pos x="143" y="244"/>
                </a:cxn>
                <a:cxn ang="0">
                  <a:pos x="177" y="269"/>
                </a:cxn>
                <a:cxn ang="0">
                  <a:pos x="125" y="437"/>
                </a:cxn>
                <a:cxn ang="0">
                  <a:pos x="122" y="454"/>
                </a:cxn>
                <a:cxn ang="0">
                  <a:pos x="149" y="465"/>
                </a:cxn>
                <a:cxn ang="0">
                  <a:pos x="156" y="493"/>
                </a:cxn>
                <a:cxn ang="0">
                  <a:pos x="137" y="539"/>
                </a:cxn>
                <a:cxn ang="0">
                  <a:pos x="89" y="606"/>
                </a:cxn>
                <a:cxn ang="0">
                  <a:pos x="106" y="684"/>
                </a:cxn>
                <a:cxn ang="0">
                  <a:pos x="149" y="858"/>
                </a:cxn>
                <a:cxn ang="0">
                  <a:pos x="187" y="857"/>
                </a:cxn>
                <a:cxn ang="0">
                  <a:pos x="189" y="880"/>
                </a:cxn>
                <a:cxn ang="0">
                  <a:pos x="142" y="915"/>
                </a:cxn>
                <a:cxn ang="0">
                  <a:pos x="163" y="1438"/>
                </a:cxn>
                <a:cxn ang="0">
                  <a:pos x="202" y="1583"/>
                </a:cxn>
                <a:cxn ang="0">
                  <a:pos x="188" y="1658"/>
                </a:cxn>
                <a:cxn ang="0">
                  <a:pos x="154" y="1688"/>
                </a:cxn>
              </a:cxnLst>
              <a:rect l="0" t="0" r="r" b="b"/>
              <a:pathLst>
                <a:path w="711" h="2386">
                  <a:moveTo>
                    <a:pt x="455" y="1707"/>
                  </a:moveTo>
                  <a:cubicBezTo>
                    <a:pt x="477" y="1693"/>
                    <a:pt x="474" y="1741"/>
                    <a:pt x="502" y="1718"/>
                  </a:cubicBezTo>
                  <a:cubicBezTo>
                    <a:pt x="515" y="1734"/>
                    <a:pt x="498" y="1739"/>
                    <a:pt x="507" y="1754"/>
                  </a:cubicBezTo>
                  <a:cubicBezTo>
                    <a:pt x="493" y="1753"/>
                    <a:pt x="472" y="1706"/>
                    <a:pt x="467" y="1725"/>
                  </a:cubicBezTo>
                  <a:cubicBezTo>
                    <a:pt x="462" y="1729"/>
                    <a:pt x="462" y="1724"/>
                    <a:pt x="460" y="1720"/>
                  </a:cubicBezTo>
                  <a:cubicBezTo>
                    <a:pt x="458" y="1716"/>
                    <a:pt x="457" y="1711"/>
                    <a:pt x="455" y="1707"/>
                  </a:cubicBezTo>
                  <a:close/>
                  <a:moveTo>
                    <a:pt x="554" y="1704"/>
                  </a:moveTo>
                  <a:cubicBezTo>
                    <a:pt x="570" y="1704"/>
                    <a:pt x="593" y="1687"/>
                    <a:pt x="597" y="1716"/>
                  </a:cubicBezTo>
                  <a:cubicBezTo>
                    <a:pt x="588" y="1717"/>
                    <a:pt x="582" y="1709"/>
                    <a:pt x="572" y="1711"/>
                  </a:cubicBezTo>
                  <a:cubicBezTo>
                    <a:pt x="575" y="1723"/>
                    <a:pt x="583" y="1720"/>
                    <a:pt x="587" y="1728"/>
                  </a:cubicBezTo>
                  <a:cubicBezTo>
                    <a:pt x="608" y="1733"/>
                    <a:pt x="554" y="1732"/>
                    <a:pt x="554" y="1704"/>
                  </a:cubicBezTo>
                  <a:close/>
                  <a:moveTo>
                    <a:pt x="572" y="1056"/>
                  </a:moveTo>
                  <a:cubicBezTo>
                    <a:pt x="598" y="1051"/>
                    <a:pt x="595" y="1088"/>
                    <a:pt x="573" y="1095"/>
                  </a:cubicBezTo>
                  <a:cubicBezTo>
                    <a:pt x="576" y="1083"/>
                    <a:pt x="569" y="1068"/>
                    <a:pt x="572" y="1056"/>
                  </a:cubicBezTo>
                  <a:close/>
                  <a:moveTo>
                    <a:pt x="28" y="2027"/>
                  </a:moveTo>
                  <a:cubicBezTo>
                    <a:pt x="19" y="2033"/>
                    <a:pt x="20" y="2039"/>
                    <a:pt x="8" y="2035"/>
                  </a:cubicBezTo>
                  <a:cubicBezTo>
                    <a:pt x="56" y="2064"/>
                    <a:pt x="21" y="2170"/>
                    <a:pt x="67" y="2210"/>
                  </a:cubicBezTo>
                  <a:cubicBezTo>
                    <a:pt x="50" y="2216"/>
                    <a:pt x="42" y="2207"/>
                    <a:pt x="34" y="2224"/>
                  </a:cubicBezTo>
                  <a:cubicBezTo>
                    <a:pt x="48" y="2254"/>
                    <a:pt x="60" y="2282"/>
                    <a:pt x="69" y="2325"/>
                  </a:cubicBezTo>
                  <a:cubicBezTo>
                    <a:pt x="93" y="2321"/>
                    <a:pt x="104" y="2346"/>
                    <a:pt x="129" y="2338"/>
                  </a:cubicBezTo>
                  <a:cubicBezTo>
                    <a:pt x="127" y="2330"/>
                    <a:pt x="120" y="2320"/>
                    <a:pt x="127" y="2316"/>
                  </a:cubicBezTo>
                  <a:cubicBezTo>
                    <a:pt x="149" y="2305"/>
                    <a:pt x="167" y="2305"/>
                    <a:pt x="174" y="2335"/>
                  </a:cubicBezTo>
                  <a:cubicBezTo>
                    <a:pt x="261" y="2333"/>
                    <a:pt x="338" y="2356"/>
                    <a:pt x="419" y="2369"/>
                  </a:cubicBezTo>
                  <a:cubicBezTo>
                    <a:pt x="431" y="2361"/>
                    <a:pt x="414" y="2342"/>
                    <a:pt x="437" y="2339"/>
                  </a:cubicBezTo>
                  <a:cubicBezTo>
                    <a:pt x="440" y="2345"/>
                    <a:pt x="446" y="2344"/>
                    <a:pt x="449" y="2349"/>
                  </a:cubicBezTo>
                  <a:cubicBezTo>
                    <a:pt x="439" y="2354"/>
                    <a:pt x="426" y="2357"/>
                    <a:pt x="435" y="2370"/>
                  </a:cubicBezTo>
                  <a:cubicBezTo>
                    <a:pt x="471" y="2386"/>
                    <a:pt x="454" y="2360"/>
                    <a:pt x="512" y="2369"/>
                  </a:cubicBezTo>
                  <a:cubicBezTo>
                    <a:pt x="547" y="2329"/>
                    <a:pt x="535" y="2259"/>
                    <a:pt x="534" y="2221"/>
                  </a:cubicBezTo>
                  <a:cubicBezTo>
                    <a:pt x="537" y="2225"/>
                    <a:pt x="539" y="2233"/>
                    <a:pt x="546" y="2231"/>
                  </a:cubicBezTo>
                  <a:cubicBezTo>
                    <a:pt x="560" y="2186"/>
                    <a:pt x="558" y="2135"/>
                    <a:pt x="617" y="2108"/>
                  </a:cubicBezTo>
                  <a:cubicBezTo>
                    <a:pt x="636" y="2043"/>
                    <a:pt x="700" y="1884"/>
                    <a:pt x="642" y="1803"/>
                  </a:cubicBezTo>
                  <a:cubicBezTo>
                    <a:pt x="635" y="1794"/>
                    <a:pt x="619" y="1798"/>
                    <a:pt x="617" y="1780"/>
                  </a:cubicBezTo>
                  <a:cubicBezTo>
                    <a:pt x="627" y="1775"/>
                    <a:pt x="638" y="1771"/>
                    <a:pt x="649" y="1766"/>
                  </a:cubicBezTo>
                  <a:cubicBezTo>
                    <a:pt x="655" y="1745"/>
                    <a:pt x="638" y="1745"/>
                    <a:pt x="624" y="1725"/>
                  </a:cubicBezTo>
                  <a:cubicBezTo>
                    <a:pt x="635" y="1713"/>
                    <a:pt x="639" y="1687"/>
                    <a:pt x="623" y="1650"/>
                  </a:cubicBezTo>
                  <a:cubicBezTo>
                    <a:pt x="640" y="1610"/>
                    <a:pt x="669" y="1542"/>
                    <a:pt x="635" y="1514"/>
                  </a:cubicBezTo>
                  <a:cubicBezTo>
                    <a:pt x="667" y="1409"/>
                    <a:pt x="624" y="1261"/>
                    <a:pt x="651" y="1169"/>
                  </a:cubicBezTo>
                  <a:cubicBezTo>
                    <a:pt x="639" y="1168"/>
                    <a:pt x="623" y="1175"/>
                    <a:pt x="620" y="1152"/>
                  </a:cubicBezTo>
                  <a:cubicBezTo>
                    <a:pt x="629" y="1148"/>
                    <a:pt x="633" y="1156"/>
                    <a:pt x="642" y="1150"/>
                  </a:cubicBezTo>
                  <a:cubicBezTo>
                    <a:pt x="642" y="1144"/>
                    <a:pt x="637" y="1136"/>
                    <a:pt x="643" y="1133"/>
                  </a:cubicBezTo>
                  <a:cubicBezTo>
                    <a:pt x="642" y="1108"/>
                    <a:pt x="621" y="1139"/>
                    <a:pt x="618" y="1111"/>
                  </a:cubicBezTo>
                  <a:cubicBezTo>
                    <a:pt x="625" y="1108"/>
                    <a:pt x="631" y="1105"/>
                    <a:pt x="638" y="1103"/>
                  </a:cubicBezTo>
                  <a:cubicBezTo>
                    <a:pt x="631" y="1077"/>
                    <a:pt x="612" y="1098"/>
                    <a:pt x="609" y="1070"/>
                  </a:cubicBezTo>
                  <a:cubicBezTo>
                    <a:pt x="617" y="1066"/>
                    <a:pt x="610" y="1057"/>
                    <a:pt x="617" y="1052"/>
                  </a:cubicBezTo>
                  <a:cubicBezTo>
                    <a:pt x="623" y="1059"/>
                    <a:pt x="630" y="1065"/>
                    <a:pt x="638" y="1067"/>
                  </a:cubicBezTo>
                  <a:cubicBezTo>
                    <a:pt x="655" y="1040"/>
                    <a:pt x="601" y="1045"/>
                    <a:pt x="615" y="1030"/>
                  </a:cubicBezTo>
                  <a:cubicBezTo>
                    <a:pt x="624" y="1027"/>
                    <a:pt x="628" y="1035"/>
                    <a:pt x="637" y="1029"/>
                  </a:cubicBezTo>
                  <a:cubicBezTo>
                    <a:pt x="635" y="1015"/>
                    <a:pt x="645" y="1006"/>
                    <a:pt x="637" y="991"/>
                  </a:cubicBezTo>
                  <a:cubicBezTo>
                    <a:pt x="598" y="994"/>
                    <a:pt x="571" y="969"/>
                    <a:pt x="534" y="966"/>
                  </a:cubicBezTo>
                  <a:cubicBezTo>
                    <a:pt x="543" y="957"/>
                    <a:pt x="538" y="945"/>
                    <a:pt x="543" y="933"/>
                  </a:cubicBezTo>
                  <a:cubicBezTo>
                    <a:pt x="552" y="929"/>
                    <a:pt x="560" y="925"/>
                    <a:pt x="569" y="922"/>
                  </a:cubicBezTo>
                  <a:cubicBezTo>
                    <a:pt x="563" y="944"/>
                    <a:pt x="578" y="934"/>
                    <a:pt x="584" y="922"/>
                  </a:cubicBezTo>
                  <a:cubicBezTo>
                    <a:pt x="640" y="982"/>
                    <a:pt x="667" y="891"/>
                    <a:pt x="693" y="852"/>
                  </a:cubicBezTo>
                  <a:cubicBezTo>
                    <a:pt x="701" y="815"/>
                    <a:pt x="683" y="721"/>
                    <a:pt x="711" y="674"/>
                  </a:cubicBezTo>
                  <a:cubicBezTo>
                    <a:pt x="693" y="574"/>
                    <a:pt x="691" y="493"/>
                    <a:pt x="637" y="428"/>
                  </a:cubicBezTo>
                  <a:cubicBezTo>
                    <a:pt x="618" y="434"/>
                    <a:pt x="613" y="433"/>
                    <a:pt x="594" y="416"/>
                  </a:cubicBezTo>
                  <a:cubicBezTo>
                    <a:pt x="584" y="449"/>
                    <a:pt x="551" y="480"/>
                    <a:pt x="517" y="471"/>
                  </a:cubicBezTo>
                  <a:cubicBezTo>
                    <a:pt x="512" y="424"/>
                    <a:pt x="521" y="383"/>
                    <a:pt x="559" y="353"/>
                  </a:cubicBezTo>
                  <a:cubicBezTo>
                    <a:pt x="534" y="303"/>
                    <a:pt x="543" y="267"/>
                    <a:pt x="564" y="236"/>
                  </a:cubicBezTo>
                  <a:cubicBezTo>
                    <a:pt x="561" y="209"/>
                    <a:pt x="529" y="190"/>
                    <a:pt x="539" y="177"/>
                  </a:cubicBezTo>
                  <a:cubicBezTo>
                    <a:pt x="543" y="185"/>
                    <a:pt x="547" y="192"/>
                    <a:pt x="557" y="184"/>
                  </a:cubicBezTo>
                  <a:cubicBezTo>
                    <a:pt x="544" y="157"/>
                    <a:pt x="538" y="141"/>
                    <a:pt x="527" y="113"/>
                  </a:cubicBezTo>
                  <a:cubicBezTo>
                    <a:pt x="549" y="108"/>
                    <a:pt x="542" y="92"/>
                    <a:pt x="559" y="99"/>
                  </a:cubicBezTo>
                  <a:cubicBezTo>
                    <a:pt x="543" y="69"/>
                    <a:pt x="564" y="88"/>
                    <a:pt x="571" y="71"/>
                  </a:cubicBezTo>
                  <a:cubicBezTo>
                    <a:pt x="564" y="51"/>
                    <a:pt x="537" y="59"/>
                    <a:pt x="548" y="35"/>
                  </a:cubicBezTo>
                  <a:cubicBezTo>
                    <a:pt x="535" y="38"/>
                    <a:pt x="536" y="48"/>
                    <a:pt x="524" y="52"/>
                  </a:cubicBezTo>
                  <a:cubicBezTo>
                    <a:pt x="521" y="38"/>
                    <a:pt x="510" y="43"/>
                    <a:pt x="503" y="38"/>
                  </a:cubicBezTo>
                  <a:cubicBezTo>
                    <a:pt x="510" y="33"/>
                    <a:pt x="510" y="26"/>
                    <a:pt x="510" y="19"/>
                  </a:cubicBezTo>
                  <a:cubicBezTo>
                    <a:pt x="490" y="33"/>
                    <a:pt x="482" y="19"/>
                    <a:pt x="473" y="5"/>
                  </a:cubicBezTo>
                  <a:cubicBezTo>
                    <a:pt x="462" y="32"/>
                    <a:pt x="451" y="0"/>
                    <a:pt x="442" y="2"/>
                  </a:cubicBezTo>
                  <a:cubicBezTo>
                    <a:pt x="417" y="7"/>
                    <a:pt x="401" y="53"/>
                    <a:pt x="366" y="42"/>
                  </a:cubicBezTo>
                  <a:cubicBezTo>
                    <a:pt x="365" y="32"/>
                    <a:pt x="369" y="28"/>
                    <a:pt x="358" y="22"/>
                  </a:cubicBezTo>
                  <a:cubicBezTo>
                    <a:pt x="312" y="38"/>
                    <a:pt x="239" y="31"/>
                    <a:pt x="248" y="92"/>
                  </a:cubicBezTo>
                  <a:cubicBezTo>
                    <a:pt x="261" y="88"/>
                    <a:pt x="278" y="71"/>
                    <a:pt x="280" y="94"/>
                  </a:cubicBezTo>
                  <a:cubicBezTo>
                    <a:pt x="219" y="114"/>
                    <a:pt x="222" y="145"/>
                    <a:pt x="171" y="163"/>
                  </a:cubicBezTo>
                  <a:cubicBezTo>
                    <a:pt x="190" y="187"/>
                    <a:pt x="127" y="206"/>
                    <a:pt x="171" y="217"/>
                  </a:cubicBezTo>
                  <a:cubicBezTo>
                    <a:pt x="161" y="229"/>
                    <a:pt x="140" y="207"/>
                    <a:pt x="144" y="228"/>
                  </a:cubicBezTo>
                  <a:cubicBezTo>
                    <a:pt x="170" y="235"/>
                    <a:pt x="124" y="222"/>
                    <a:pt x="143" y="244"/>
                  </a:cubicBezTo>
                  <a:cubicBezTo>
                    <a:pt x="151" y="262"/>
                    <a:pt x="169" y="213"/>
                    <a:pt x="176" y="230"/>
                  </a:cubicBezTo>
                  <a:cubicBezTo>
                    <a:pt x="162" y="237"/>
                    <a:pt x="169" y="253"/>
                    <a:pt x="177" y="269"/>
                  </a:cubicBezTo>
                  <a:cubicBezTo>
                    <a:pt x="151" y="286"/>
                    <a:pt x="111" y="335"/>
                    <a:pt x="151" y="318"/>
                  </a:cubicBezTo>
                  <a:cubicBezTo>
                    <a:pt x="121" y="357"/>
                    <a:pt x="86" y="394"/>
                    <a:pt x="125" y="437"/>
                  </a:cubicBezTo>
                  <a:cubicBezTo>
                    <a:pt x="124" y="430"/>
                    <a:pt x="130" y="401"/>
                    <a:pt x="139" y="416"/>
                  </a:cubicBezTo>
                  <a:cubicBezTo>
                    <a:pt x="138" y="430"/>
                    <a:pt x="118" y="437"/>
                    <a:pt x="122" y="454"/>
                  </a:cubicBezTo>
                  <a:cubicBezTo>
                    <a:pt x="135" y="451"/>
                    <a:pt x="136" y="436"/>
                    <a:pt x="140" y="446"/>
                  </a:cubicBezTo>
                  <a:cubicBezTo>
                    <a:pt x="143" y="452"/>
                    <a:pt x="146" y="459"/>
                    <a:pt x="149" y="465"/>
                  </a:cubicBezTo>
                  <a:cubicBezTo>
                    <a:pt x="137" y="460"/>
                    <a:pt x="129" y="469"/>
                    <a:pt x="127" y="482"/>
                  </a:cubicBezTo>
                  <a:cubicBezTo>
                    <a:pt x="136" y="486"/>
                    <a:pt x="146" y="489"/>
                    <a:pt x="156" y="493"/>
                  </a:cubicBezTo>
                  <a:cubicBezTo>
                    <a:pt x="134" y="501"/>
                    <a:pt x="107" y="539"/>
                    <a:pt x="120" y="554"/>
                  </a:cubicBezTo>
                  <a:cubicBezTo>
                    <a:pt x="119" y="549"/>
                    <a:pt x="134" y="525"/>
                    <a:pt x="137" y="539"/>
                  </a:cubicBezTo>
                  <a:cubicBezTo>
                    <a:pt x="136" y="559"/>
                    <a:pt x="91" y="586"/>
                    <a:pt x="128" y="590"/>
                  </a:cubicBezTo>
                  <a:cubicBezTo>
                    <a:pt x="121" y="608"/>
                    <a:pt x="105" y="602"/>
                    <a:pt x="89" y="606"/>
                  </a:cubicBezTo>
                  <a:cubicBezTo>
                    <a:pt x="95" y="626"/>
                    <a:pt x="111" y="624"/>
                    <a:pt x="122" y="631"/>
                  </a:cubicBezTo>
                  <a:cubicBezTo>
                    <a:pt x="95" y="643"/>
                    <a:pt x="128" y="683"/>
                    <a:pt x="106" y="684"/>
                  </a:cubicBezTo>
                  <a:cubicBezTo>
                    <a:pt x="133" y="752"/>
                    <a:pt x="100" y="814"/>
                    <a:pt x="120" y="863"/>
                  </a:cubicBezTo>
                  <a:cubicBezTo>
                    <a:pt x="133" y="847"/>
                    <a:pt x="152" y="880"/>
                    <a:pt x="149" y="858"/>
                  </a:cubicBezTo>
                  <a:cubicBezTo>
                    <a:pt x="132" y="862"/>
                    <a:pt x="138" y="833"/>
                    <a:pt x="154" y="833"/>
                  </a:cubicBezTo>
                  <a:cubicBezTo>
                    <a:pt x="157" y="860"/>
                    <a:pt x="177" y="848"/>
                    <a:pt x="187" y="857"/>
                  </a:cubicBezTo>
                  <a:cubicBezTo>
                    <a:pt x="181" y="875"/>
                    <a:pt x="163" y="857"/>
                    <a:pt x="167" y="882"/>
                  </a:cubicBezTo>
                  <a:cubicBezTo>
                    <a:pt x="175" y="879"/>
                    <a:pt x="185" y="873"/>
                    <a:pt x="189" y="880"/>
                  </a:cubicBezTo>
                  <a:cubicBezTo>
                    <a:pt x="179" y="896"/>
                    <a:pt x="181" y="916"/>
                    <a:pt x="173" y="933"/>
                  </a:cubicBezTo>
                  <a:cubicBezTo>
                    <a:pt x="168" y="915"/>
                    <a:pt x="161" y="899"/>
                    <a:pt x="142" y="915"/>
                  </a:cubicBezTo>
                  <a:cubicBezTo>
                    <a:pt x="149" y="930"/>
                    <a:pt x="162" y="929"/>
                    <a:pt x="166" y="951"/>
                  </a:cubicBezTo>
                  <a:cubicBezTo>
                    <a:pt x="126" y="1099"/>
                    <a:pt x="55" y="1281"/>
                    <a:pt x="163" y="1438"/>
                  </a:cubicBezTo>
                  <a:cubicBezTo>
                    <a:pt x="195" y="1483"/>
                    <a:pt x="234" y="1541"/>
                    <a:pt x="244" y="1573"/>
                  </a:cubicBezTo>
                  <a:cubicBezTo>
                    <a:pt x="226" y="1586"/>
                    <a:pt x="217" y="1576"/>
                    <a:pt x="202" y="1583"/>
                  </a:cubicBezTo>
                  <a:cubicBezTo>
                    <a:pt x="200" y="1601"/>
                    <a:pt x="221" y="1643"/>
                    <a:pt x="183" y="1629"/>
                  </a:cubicBezTo>
                  <a:cubicBezTo>
                    <a:pt x="186" y="1640"/>
                    <a:pt x="196" y="1652"/>
                    <a:pt x="188" y="1658"/>
                  </a:cubicBezTo>
                  <a:cubicBezTo>
                    <a:pt x="182" y="1650"/>
                    <a:pt x="170" y="1657"/>
                    <a:pt x="163" y="1654"/>
                  </a:cubicBezTo>
                  <a:cubicBezTo>
                    <a:pt x="160" y="1665"/>
                    <a:pt x="160" y="1678"/>
                    <a:pt x="154" y="1688"/>
                  </a:cubicBezTo>
                  <a:cubicBezTo>
                    <a:pt x="29" y="1707"/>
                    <a:pt x="0" y="1912"/>
                    <a:pt x="28" y="20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-2079625" y="2051050"/>
              <a:ext cx="42863" cy="39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6" y="37"/>
                </a:cxn>
                <a:cxn ang="0">
                  <a:pos x="70" y="26"/>
                </a:cxn>
                <a:cxn ang="0">
                  <a:pos x="37" y="1"/>
                </a:cxn>
                <a:cxn ang="0">
                  <a:pos x="21" y="0"/>
                </a:cxn>
              </a:cxnLst>
              <a:rect l="0" t="0" r="r" b="b"/>
              <a:pathLst>
                <a:path w="80" h="75">
                  <a:moveTo>
                    <a:pt x="21" y="0"/>
                  </a:moveTo>
                  <a:cubicBezTo>
                    <a:pt x="5" y="8"/>
                    <a:pt x="0" y="20"/>
                    <a:pt x="6" y="37"/>
                  </a:cubicBezTo>
                  <a:cubicBezTo>
                    <a:pt x="31" y="23"/>
                    <a:pt x="80" y="75"/>
                    <a:pt x="70" y="26"/>
                  </a:cubicBezTo>
                  <a:cubicBezTo>
                    <a:pt x="37" y="46"/>
                    <a:pt x="45" y="24"/>
                    <a:pt x="37" y="1"/>
                  </a:cubicBezTo>
                  <a:cubicBezTo>
                    <a:pt x="31" y="2"/>
                    <a:pt x="24" y="6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3" name="Freeform 49"/>
            <p:cNvSpPr>
              <a:spLocks noEditPoints="1"/>
            </p:cNvSpPr>
            <p:nvPr/>
          </p:nvSpPr>
          <p:spPr bwMode="auto">
            <a:xfrm>
              <a:off x="-3979863" y="2941638"/>
              <a:ext cx="836613" cy="684213"/>
            </a:xfrm>
            <a:custGeom>
              <a:avLst/>
              <a:gdLst/>
              <a:ahLst/>
              <a:cxnLst>
                <a:cxn ang="0">
                  <a:pos x="1087" y="939"/>
                </a:cxn>
                <a:cxn ang="0">
                  <a:pos x="1115" y="950"/>
                </a:cxn>
                <a:cxn ang="0">
                  <a:pos x="765" y="1106"/>
                </a:cxn>
                <a:cxn ang="0">
                  <a:pos x="780" y="1123"/>
                </a:cxn>
                <a:cxn ang="0">
                  <a:pos x="1388" y="1012"/>
                </a:cxn>
                <a:cxn ang="0">
                  <a:pos x="1333" y="1028"/>
                </a:cxn>
                <a:cxn ang="0">
                  <a:pos x="1457" y="1175"/>
                </a:cxn>
                <a:cxn ang="0">
                  <a:pos x="1544" y="1054"/>
                </a:cxn>
                <a:cxn ang="0">
                  <a:pos x="1475" y="983"/>
                </a:cxn>
                <a:cxn ang="0">
                  <a:pos x="1434" y="1031"/>
                </a:cxn>
                <a:cxn ang="0">
                  <a:pos x="1387" y="920"/>
                </a:cxn>
                <a:cxn ang="0">
                  <a:pos x="1416" y="861"/>
                </a:cxn>
                <a:cxn ang="0">
                  <a:pos x="1401" y="806"/>
                </a:cxn>
                <a:cxn ang="0">
                  <a:pos x="1353" y="749"/>
                </a:cxn>
                <a:cxn ang="0">
                  <a:pos x="1263" y="772"/>
                </a:cxn>
                <a:cxn ang="0">
                  <a:pos x="1246" y="679"/>
                </a:cxn>
                <a:cxn ang="0">
                  <a:pos x="1310" y="575"/>
                </a:cxn>
                <a:cxn ang="0">
                  <a:pos x="1206" y="565"/>
                </a:cxn>
                <a:cxn ang="0">
                  <a:pos x="978" y="500"/>
                </a:cxn>
                <a:cxn ang="0">
                  <a:pos x="879" y="303"/>
                </a:cxn>
                <a:cxn ang="0">
                  <a:pos x="755" y="155"/>
                </a:cxn>
                <a:cxn ang="0">
                  <a:pos x="67" y="131"/>
                </a:cxn>
                <a:cxn ang="0">
                  <a:pos x="30" y="316"/>
                </a:cxn>
                <a:cxn ang="0">
                  <a:pos x="74" y="220"/>
                </a:cxn>
                <a:cxn ang="0">
                  <a:pos x="87" y="215"/>
                </a:cxn>
                <a:cxn ang="0">
                  <a:pos x="82" y="240"/>
                </a:cxn>
                <a:cxn ang="0">
                  <a:pos x="97" y="257"/>
                </a:cxn>
                <a:cxn ang="0">
                  <a:pos x="116" y="264"/>
                </a:cxn>
                <a:cxn ang="0">
                  <a:pos x="133" y="288"/>
                </a:cxn>
                <a:cxn ang="0">
                  <a:pos x="150" y="273"/>
                </a:cxn>
                <a:cxn ang="0">
                  <a:pos x="171" y="287"/>
                </a:cxn>
                <a:cxn ang="0">
                  <a:pos x="204" y="419"/>
                </a:cxn>
                <a:cxn ang="0">
                  <a:pos x="426" y="718"/>
                </a:cxn>
                <a:cxn ang="0">
                  <a:pos x="427" y="779"/>
                </a:cxn>
                <a:cxn ang="0">
                  <a:pos x="613" y="1001"/>
                </a:cxn>
                <a:cxn ang="0">
                  <a:pos x="669" y="1024"/>
                </a:cxn>
                <a:cxn ang="0">
                  <a:pos x="695" y="1105"/>
                </a:cxn>
                <a:cxn ang="0">
                  <a:pos x="734" y="1088"/>
                </a:cxn>
                <a:cxn ang="0">
                  <a:pos x="764" y="1122"/>
                </a:cxn>
                <a:cxn ang="0">
                  <a:pos x="813" y="1147"/>
                </a:cxn>
                <a:cxn ang="0">
                  <a:pos x="804" y="1198"/>
                </a:cxn>
                <a:cxn ang="0">
                  <a:pos x="873" y="1161"/>
                </a:cxn>
                <a:cxn ang="0">
                  <a:pos x="945" y="1169"/>
                </a:cxn>
                <a:cxn ang="0">
                  <a:pos x="947" y="1191"/>
                </a:cxn>
                <a:cxn ang="0">
                  <a:pos x="1140" y="1101"/>
                </a:cxn>
                <a:cxn ang="0">
                  <a:pos x="1166" y="1144"/>
                </a:cxn>
                <a:cxn ang="0">
                  <a:pos x="1245" y="1111"/>
                </a:cxn>
                <a:cxn ang="0">
                  <a:pos x="1337" y="1165"/>
                </a:cxn>
                <a:cxn ang="0">
                  <a:pos x="1461" y="1204"/>
                </a:cxn>
              </a:cxnLst>
              <a:rect l="0" t="0" r="r" b="b"/>
              <a:pathLst>
                <a:path w="1544" h="1264">
                  <a:moveTo>
                    <a:pt x="1115" y="950"/>
                  </a:moveTo>
                  <a:cubicBezTo>
                    <a:pt x="1112" y="931"/>
                    <a:pt x="1096" y="943"/>
                    <a:pt x="1087" y="939"/>
                  </a:cubicBezTo>
                  <a:cubicBezTo>
                    <a:pt x="1087" y="925"/>
                    <a:pt x="1088" y="910"/>
                    <a:pt x="1083" y="894"/>
                  </a:cubicBezTo>
                  <a:cubicBezTo>
                    <a:pt x="1106" y="899"/>
                    <a:pt x="1148" y="920"/>
                    <a:pt x="1115" y="950"/>
                  </a:cubicBezTo>
                  <a:close/>
                  <a:moveTo>
                    <a:pt x="780" y="1123"/>
                  </a:moveTo>
                  <a:cubicBezTo>
                    <a:pt x="783" y="1146"/>
                    <a:pt x="766" y="1115"/>
                    <a:pt x="765" y="1106"/>
                  </a:cubicBezTo>
                  <a:cubicBezTo>
                    <a:pt x="757" y="1108"/>
                    <a:pt x="754" y="1113"/>
                    <a:pt x="755" y="1118"/>
                  </a:cubicBezTo>
                  <a:cubicBezTo>
                    <a:pt x="718" y="1100"/>
                    <a:pt x="779" y="1083"/>
                    <a:pt x="780" y="1123"/>
                  </a:cubicBezTo>
                  <a:close/>
                  <a:moveTo>
                    <a:pt x="1333" y="1028"/>
                  </a:moveTo>
                  <a:cubicBezTo>
                    <a:pt x="1353" y="1017"/>
                    <a:pt x="1365" y="1027"/>
                    <a:pt x="1388" y="1012"/>
                  </a:cubicBezTo>
                  <a:cubicBezTo>
                    <a:pt x="1379" y="1028"/>
                    <a:pt x="1373" y="1046"/>
                    <a:pt x="1353" y="1058"/>
                  </a:cubicBezTo>
                  <a:cubicBezTo>
                    <a:pt x="1344" y="1052"/>
                    <a:pt x="1337" y="1044"/>
                    <a:pt x="1333" y="1028"/>
                  </a:cubicBezTo>
                  <a:close/>
                  <a:moveTo>
                    <a:pt x="1461" y="1204"/>
                  </a:moveTo>
                  <a:cubicBezTo>
                    <a:pt x="1458" y="1194"/>
                    <a:pt x="1449" y="1181"/>
                    <a:pt x="1457" y="1175"/>
                  </a:cubicBezTo>
                  <a:cubicBezTo>
                    <a:pt x="1492" y="1185"/>
                    <a:pt x="1512" y="1129"/>
                    <a:pt x="1483" y="1110"/>
                  </a:cubicBezTo>
                  <a:cubicBezTo>
                    <a:pt x="1509" y="1093"/>
                    <a:pt x="1501" y="1063"/>
                    <a:pt x="1544" y="1054"/>
                  </a:cubicBezTo>
                  <a:cubicBezTo>
                    <a:pt x="1534" y="1024"/>
                    <a:pt x="1509" y="1034"/>
                    <a:pt x="1488" y="1031"/>
                  </a:cubicBezTo>
                  <a:cubicBezTo>
                    <a:pt x="1495" y="1007"/>
                    <a:pt x="1473" y="1005"/>
                    <a:pt x="1475" y="983"/>
                  </a:cubicBezTo>
                  <a:cubicBezTo>
                    <a:pt x="1461" y="992"/>
                    <a:pt x="1456" y="977"/>
                    <a:pt x="1440" y="990"/>
                  </a:cubicBezTo>
                  <a:cubicBezTo>
                    <a:pt x="1434" y="1002"/>
                    <a:pt x="1450" y="1023"/>
                    <a:pt x="1434" y="1031"/>
                  </a:cubicBezTo>
                  <a:cubicBezTo>
                    <a:pt x="1420" y="998"/>
                    <a:pt x="1437" y="978"/>
                    <a:pt x="1430" y="948"/>
                  </a:cubicBezTo>
                  <a:cubicBezTo>
                    <a:pt x="1416" y="938"/>
                    <a:pt x="1402" y="927"/>
                    <a:pt x="1387" y="920"/>
                  </a:cubicBezTo>
                  <a:cubicBezTo>
                    <a:pt x="1410" y="910"/>
                    <a:pt x="1414" y="889"/>
                    <a:pt x="1389" y="888"/>
                  </a:cubicBezTo>
                  <a:cubicBezTo>
                    <a:pt x="1388" y="875"/>
                    <a:pt x="1420" y="876"/>
                    <a:pt x="1416" y="861"/>
                  </a:cubicBezTo>
                  <a:cubicBezTo>
                    <a:pt x="1400" y="862"/>
                    <a:pt x="1394" y="837"/>
                    <a:pt x="1380" y="830"/>
                  </a:cubicBezTo>
                  <a:cubicBezTo>
                    <a:pt x="1392" y="812"/>
                    <a:pt x="1409" y="830"/>
                    <a:pt x="1401" y="806"/>
                  </a:cubicBezTo>
                  <a:cubicBezTo>
                    <a:pt x="1390" y="807"/>
                    <a:pt x="1370" y="828"/>
                    <a:pt x="1365" y="814"/>
                  </a:cubicBezTo>
                  <a:cubicBezTo>
                    <a:pt x="1376" y="786"/>
                    <a:pt x="1371" y="784"/>
                    <a:pt x="1353" y="749"/>
                  </a:cubicBezTo>
                  <a:cubicBezTo>
                    <a:pt x="1305" y="758"/>
                    <a:pt x="1305" y="724"/>
                    <a:pt x="1280" y="703"/>
                  </a:cubicBezTo>
                  <a:cubicBezTo>
                    <a:pt x="1277" y="727"/>
                    <a:pt x="1280" y="754"/>
                    <a:pt x="1263" y="772"/>
                  </a:cubicBezTo>
                  <a:cubicBezTo>
                    <a:pt x="1260" y="766"/>
                    <a:pt x="1254" y="767"/>
                    <a:pt x="1251" y="762"/>
                  </a:cubicBezTo>
                  <a:cubicBezTo>
                    <a:pt x="1273" y="734"/>
                    <a:pt x="1213" y="708"/>
                    <a:pt x="1246" y="679"/>
                  </a:cubicBezTo>
                  <a:cubicBezTo>
                    <a:pt x="1280" y="660"/>
                    <a:pt x="1340" y="652"/>
                    <a:pt x="1345" y="622"/>
                  </a:cubicBezTo>
                  <a:cubicBezTo>
                    <a:pt x="1319" y="624"/>
                    <a:pt x="1343" y="593"/>
                    <a:pt x="1310" y="575"/>
                  </a:cubicBezTo>
                  <a:cubicBezTo>
                    <a:pt x="1282" y="583"/>
                    <a:pt x="1255" y="587"/>
                    <a:pt x="1226" y="595"/>
                  </a:cubicBezTo>
                  <a:cubicBezTo>
                    <a:pt x="1222" y="579"/>
                    <a:pt x="1215" y="570"/>
                    <a:pt x="1206" y="565"/>
                  </a:cubicBezTo>
                  <a:cubicBezTo>
                    <a:pt x="1172" y="571"/>
                    <a:pt x="1190" y="599"/>
                    <a:pt x="1153" y="603"/>
                  </a:cubicBezTo>
                  <a:cubicBezTo>
                    <a:pt x="1117" y="512"/>
                    <a:pt x="1055" y="489"/>
                    <a:pt x="978" y="500"/>
                  </a:cubicBezTo>
                  <a:cubicBezTo>
                    <a:pt x="996" y="465"/>
                    <a:pt x="956" y="394"/>
                    <a:pt x="930" y="405"/>
                  </a:cubicBezTo>
                  <a:cubicBezTo>
                    <a:pt x="929" y="368"/>
                    <a:pt x="892" y="319"/>
                    <a:pt x="879" y="303"/>
                  </a:cubicBezTo>
                  <a:cubicBezTo>
                    <a:pt x="863" y="283"/>
                    <a:pt x="863" y="255"/>
                    <a:pt x="854" y="244"/>
                  </a:cubicBezTo>
                  <a:cubicBezTo>
                    <a:pt x="841" y="227"/>
                    <a:pt x="786" y="179"/>
                    <a:pt x="755" y="155"/>
                  </a:cubicBezTo>
                  <a:cubicBezTo>
                    <a:pt x="617" y="47"/>
                    <a:pt x="449" y="0"/>
                    <a:pt x="259" y="57"/>
                  </a:cubicBezTo>
                  <a:cubicBezTo>
                    <a:pt x="157" y="88"/>
                    <a:pt x="149" y="109"/>
                    <a:pt x="67" y="131"/>
                  </a:cubicBezTo>
                  <a:cubicBezTo>
                    <a:pt x="89" y="195"/>
                    <a:pt x="0" y="258"/>
                    <a:pt x="6" y="334"/>
                  </a:cubicBezTo>
                  <a:cubicBezTo>
                    <a:pt x="26" y="335"/>
                    <a:pt x="16" y="299"/>
                    <a:pt x="30" y="316"/>
                  </a:cubicBezTo>
                  <a:cubicBezTo>
                    <a:pt x="38" y="341"/>
                    <a:pt x="19" y="384"/>
                    <a:pt x="50" y="400"/>
                  </a:cubicBezTo>
                  <a:cubicBezTo>
                    <a:pt x="48" y="302"/>
                    <a:pt x="6" y="287"/>
                    <a:pt x="74" y="220"/>
                  </a:cubicBezTo>
                  <a:cubicBezTo>
                    <a:pt x="66" y="204"/>
                    <a:pt x="53" y="205"/>
                    <a:pt x="69" y="191"/>
                  </a:cubicBezTo>
                  <a:cubicBezTo>
                    <a:pt x="74" y="203"/>
                    <a:pt x="79" y="211"/>
                    <a:pt x="87" y="215"/>
                  </a:cubicBezTo>
                  <a:cubicBezTo>
                    <a:pt x="63" y="229"/>
                    <a:pt x="43" y="273"/>
                    <a:pt x="54" y="283"/>
                  </a:cubicBezTo>
                  <a:cubicBezTo>
                    <a:pt x="57" y="266"/>
                    <a:pt x="66" y="251"/>
                    <a:pt x="82" y="240"/>
                  </a:cubicBezTo>
                  <a:cubicBezTo>
                    <a:pt x="82" y="255"/>
                    <a:pt x="55" y="308"/>
                    <a:pt x="66" y="293"/>
                  </a:cubicBezTo>
                  <a:cubicBezTo>
                    <a:pt x="77" y="284"/>
                    <a:pt x="82" y="246"/>
                    <a:pt x="97" y="257"/>
                  </a:cubicBezTo>
                  <a:cubicBezTo>
                    <a:pt x="95" y="271"/>
                    <a:pt x="79" y="307"/>
                    <a:pt x="97" y="311"/>
                  </a:cubicBezTo>
                  <a:cubicBezTo>
                    <a:pt x="96" y="296"/>
                    <a:pt x="101" y="255"/>
                    <a:pt x="116" y="264"/>
                  </a:cubicBezTo>
                  <a:cubicBezTo>
                    <a:pt x="113" y="287"/>
                    <a:pt x="89" y="329"/>
                    <a:pt x="111" y="343"/>
                  </a:cubicBezTo>
                  <a:cubicBezTo>
                    <a:pt x="110" y="325"/>
                    <a:pt x="118" y="282"/>
                    <a:pt x="133" y="288"/>
                  </a:cubicBezTo>
                  <a:cubicBezTo>
                    <a:pt x="130" y="309"/>
                    <a:pt x="138" y="361"/>
                    <a:pt x="149" y="381"/>
                  </a:cubicBezTo>
                  <a:cubicBezTo>
                    <a:pt x="156" y="347"/>
                    <a:pt x="130" y="301"/>
                    <a:pt x="150" y="273"/>
                  </a:cubicBezTo>
                  <a:cubicBezTo>
                    <a:pt x="155" y="313"/>
                    <a:pt x="150" y="377"/>
                    <a:pt x="176" y="408"/>
                  </a:cubicBezTo>
                  <a:cubicBezTo>
                    <a:pt x="167" y="364"/>
                    <a:pt x="158" y="321"/>
                    <a:pt x="171" y="287"/>
                  </a:cubicBezTo>
                  <a:cubicBezTo>
                    <a:pt x="169" y="338"/>
                    <a:pt x="196" y="487"/>
                    <a:pt x="190" y="348"/>
                  </a:cubicBezTo>
                  <a:cubicBezTo>
                    <a:pt x="197" y="373"/>
                    <a:pt x="200" y="396"/>
                    <a:pt x="204" y="419"/>
                  </a:cubicBezTo>
                  <a:cubicBezTo>
                    <a:pt x="237" y="399"/>
                    <a:pt x="309" y="655"/>
                    <a:pt x="302" y="555"/>
                  </a:cubicBezTo>
                  <a:cubicBezTo>
                    <a:pt x="334" y="624"/>
                    <a:pt x="396" y="692"/>
                    <a:pt x="426" y="718"/>
                  </a:cubicBezTo>
                  <a:cubicBezTo>
                    <a:pt x="432" y="734"/>
                    <a:pt x="439" y="749"/>
                    <a:pt x="445" y="764"/>
                  </a:cubicBezTo>
                  <a:cubicBezTo>
                    <a:pt x="438" y="768"/>
                    <a:pt x="425" y="771"/>
                    <a:pt x="427" y="779"/>
                  </a:cubicBezTo>
                  <a:cubicBezTo>
                    <a:pt x="461" y="851"/>
                    <a:pt x="523" y="893"/>
                    <a:pt x="596" y="962"/>
                  </a:cubicBezTo>
                  <a:cubicBezTo>
                    <a:pt x="604" y="980"/>
                    <a:pt x="582" y="1004"/>
                    <a:pt x="613" y="1001"/>
                  </a:cubicBezTo>
                  <a:cubicBezTo>
                    <a:pt x="610" y="993"/>
                    <a:pt x="608" y="985"/>
                    <a:pt x="620" y="983"/>
                  </a:cubicBezTo>
                  <a:cubicBezTo>
                    <a:pt x="635" y="1000"/>
                    <a:pt x="655" y="1004"/>
                    <a:pt x="669" y="1024"/>
                  </a:cubicBezTo>
                  <a:cubicBezTo>
                    <a:pt x="660" y="1041"/>
                    <a:pt x="635" y="1079"/>
                    <a:pt x="649" y="1086"/>
                  </a:cubicBezTo>
                  <a:cubicBezTo>
                    <a:pt x="669" y="1053"/>
                    <a:pt x="667" y="1109"/>
                    <a:pt x="695" y="1105"/>
                  </a:cubicBezTo>
                  <a:cubicBezTo>
                    <a:pt x="696" y="1091"/>
                    <a:pt x="701" y="1079"/>
                    <a:pt x="710" y="1068"/>
                  </a:cubicBezTo>
                  <a:cubicBezTo>
                    <a:pt x="716" y="1081"/>
                    <a:pt x="732" y="1069"/>
                    <a:pt x="734" y="1088"/>
                  </a:cubicBezTo>
                  <a:cubicBezTo>
                    <a:pt x="728" y="1113"/>
                    <a:pt x="735" y="1155"/>
                    <a:pt x="768" y="1151"/>
                  </a:cubicBezTo>
                  <a:cubicBezTo>
                    <a:pt x="765" y="1141"/>
                    <a:pt x="756" y="1128"/>
                    <a:pt x="764" y="1122"/>
                  </a:cubicBezTo>
                  <a:cubicBezTo>
                    <a:pt x="779" y="1156"/>
                    <a:pt x="811" y="1134"/>
                    <a:pt x="812" y="1109"/>
                  </a:cubicBezTo>
                  <a:cubicBezTo>
                    <a:pt x="820" y="1125"/>
                    <a:pt x="820" y="1138"/>
                    <a:pt x="813" y="1147"/>
                  </a:cubicBezTo>
                  <a:cubicBezTo>
                    <a:pt x="809" y="1140"/>
                    <a:pt x="800" y="1145"/>
                    <a:pt x="791" y="1149"/>
                  </a:cubicBezTo>
                  <a:cubicBezTo>
                    <a:pt x="808" y="1165"/>
                    <a:pt x="812" y="1180"/>
                    <a:pt x="804" y="1198"/>
                  </a:cubicBezTo>
                  <a:cubicBezTo>
                    <a:pt x="833" y="1192"/>
                    <a:pt x="822" y="1169"/>
                    <a:pt x="832" y="1155"/>
                  </a:cubicBezTo>
                  <a:cubicBezTo>
                    <a:pt x="839" y="1182"/>
                    <a:pt x="856" y="1138"/>
                    <a:pt x="873" y="1161"/>
                  </a:cubicBezTo>
                  <a:cubicBezTo>
                    <a:pt x="850" y="1176"/>
                    <a:pt x="882" y="1184"/>
                    <a:pt x="873" y="1199"/>
                  </a:cubicBezTo>
                  <a:cubicBezTo>
                    <a:pt x="902" y="1168"/>
                    <a:pt x="920" y="1149"/>
                    <a:pt x="945" y="1169"/>
                  </a:cubicBezTo>
                  <a:cubicBezTo>
                    <a:pt x="934" y="1149"/>
                    <a:pt x="948" y="1113"/>
                    <a:pt x="974" y="1126"/>
                  </a:cubicBezTo>
                  <a:cubicBezTo>
                    <a:pt x="972" y="1156"/>
                    <a:pt x="953" y="1176"/>
                    <a:pt x="947" y="1191"/>
                  </a:cubicBezTo>
                  <a:cubicBezTo>
                    <a:pt x="978" y="1189"/>
                    <a:pt x="993" y="1148"/>
                    <a:pt x="1021" y="1129"/>
                  </a:cubicBezTo>
                  <a:cubicBezTo>
                    <a:pt x="1064" y="1139"/>
                    <a:pt x="1112" y="1152"/>
                    <a:pt x="1140" y="1101"/>
                  </a:cubicBezTo>
                  <a:cubicBezTo>
                    <a:pt x="1145" y="1118"/>
                    <a:pt x="1123" y="1123"/>
                    <a:pt x="1135" y="1142"/>
                  </a:cubicBezTo>
                  <a:cubicBezTo>
                    <a:pt x="1148" y="1137"/>
                    <a:pt x="1150" y="1157"/>
                    <a:pt x="1166" y="1144"/>
                  </a:cubicBezTo>
                  <a:cubicBezTo>
                    <a:pt x="1173" y="1133"/>
                    <a:pt x="1171" y="1117"/>
                    <a:pt x="1191" y="1111"/>
                  </a:cubicBezTo>
                  <a:cubicBezTo>
                    <a:pt x="1206" y="1118"/>
                    <a:pt x="1229" y="1105"/>
                    <a:pt x="1245" y="1111"/>
                  </a:cubicBezTo>
                  <a:cubicBezTo>
                    <a:pt x="1216" y="1127"/>
                    <a:pt x="1203" y="1115"/>
                    <a:pt x="1186" y="1136"/>
                  </a:cubicBezTo>
                  <a:cubicBezTo>
                    <a:pt x="1216" y="1178"/>
                    <a:pt x="1321" y="1214"/>
                    <a:pt x="1337" y="1165"/>
                  </a:cubicBezTo>
                  <a:cubicBezTo>
                    <a:pt x="1382" y="1171"/>
                    <a:pt x="1347" y="1222"/>
                    <a:pt x="1310" y="1230"/>
                  </a:cubicBezTo>
                  <a:cubicBezTo>
                    <a:pt x="1351" y="1264"/>
                    <a:pt x="1397" y="1230"/>
                    <a:pt x="1461" y="1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4" name="Freeform 50"/>
            <p:cNvSpPr>
              <a:spLocks/>
            </p:cNvSpPr>
            <p:nvPr/>
          </p:nvSpPr>
          <p:spPr bwMode="auto">
            <a:xfrm>
              <a:off x="-3659188" y="3494088"/>
              <a:ext cx="28575" cy="26988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16" y="45"/>
                </a:cxn>
                <a:cxn ang="0">
                  <a:pos x="45" y="40"/>
                </a:cxn>
                <a:cxn ang="0">
                  <a:pos x="28" y="1"/>
                </a:cxn>
              </a:cxnLst>
              <a:rect l="0" t="0" r="r" b="b"/>
              <a:pathLst>
                <a:path w="51" h="49">
                  <a:moveTo>
                    <a:pt x="28" y="1"/>
                  </a:moveTo>
                  <a:cubicBezTo>
                    <a:pt x="34" y="20"/>
                    <a:pt x="0" y="22"/>
                    <a:pt x="16" y="45"/>
                  </a:cubicBezTo>
                  <a:cubicBezTo>
                    <a:pt x="25" y="43"/>
                    <a:pt x="32" y="49"/>
                    <a:pt x="45" y="40"/>
                  </a:cubicBezTo>
                  <a:cubicBezTo>
                    <a:pt x="30" y="26"/>
                    <a:pt x="51" y="0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-2698750" y="3128963"/>
              <a:ext cx="93663" cy="68263"/>
            </a:xfrm>
            <a:custGeom>
              <a:avLst/>
              <a:gdLst/>
              <a:ahLst/>
              <a:cxnLst>
                <a:cxn ang="0">
                  <a:pos x="36" y="74"/>
                </a:cxn>
                <a:cxn ang="0">
                  <a:pos x="42" y="125"/>
                </a:cxn>
                <a:cxn ang="0">
                  <a:pos x="118" y="86"/>
                </a:cxn>
                <a:cxn ang="0">
                  <a:pos x="109" y="120"/>
                </a:cxn>
                <a:cxn ang="0">
                  <a:pos x="174" y="0"/>
                </a:cxn>
                <a:cxn ang="0">
                  <a:pos x="134" y="33"/>
                </a:cxn>
                <a:cxn ang="0">
                  <a:pos x="152" y="40"/>
                </a:cxn>
                <a:cxn ang="0">
                  <a:pos x="120" y="54"/>
                </a:cxn>
                <a:cxn ang="0">
                  <a:pos x="70" y="29"/>
                </a:cxn>
                <a:cxn ang="0">
                  <a:pos x="91" y="59"/>
                </a:cxn>
                <a:cxn ang="0">
                  <a:pos x="26" y="32"/>
                </a:cxn>
                <a:cxn ang="0">
                  <a:pos x="49" y="69"/>
                </a:cxn>
                <a:cxn ang="0">
                  <a:pos x="15" y="44"/>
                </a:cxn>
                <a:cxn ang="0">
                  <a:pos x="17" y="67"/>
                </a:cxn>
                <a:cxn ang="0">
                  <a:pos x="1" y="66"/>
                </a:cxn>
                <a:cxn ang="0">
                  <a:pos x="36" y="74"/>
                </a:cxn>
              </a:cxnLst>
              <a:rect l="0" t="0" r="r" b="b"/>
              <a:pathLst>
                <a:path w="174" h="125">
                  <a:moveTo>
                    <a:pt x="36" y="74"/>
                  </a:moveTo>
                  <a:cubicBezTo>
                    <a:pt x="35" y="97"/>
                    <a:pt x="50" y="100"/>
                    <a:pt x="42" y="125"/>
                  </a:cubicBezTo>
                  <a:cubicBezTo>
                    <a:pt x="85" y="111"/>
                    <a:pt x="91" y="82"/>
                    <a:pt x="118" y="86"/>
                  </a:cubicBezTo>
                  <a:cubicBezTo>
                    <a:pt x="121" y="100"/>
                    <a:pt x="105" y="106"/>
                    <a:pt x="109" y="120"/>
                  </a:cubicBezTo>
                  <a:cubicBezTo>
                    <a:pt x="160" y="104"/>
                    <a:pt x="173" y="38"/>
                    <a:pt x="174" y="0"/>
                  </a:cubicBezTo>
                  <a:cubicBezTo>
                    <a:pt x="151" y="13"/>
                    <a:pt x="145" y="28"/>
                    <a:pt x="134" y="33"/>
                  </a:cubicBezTo>
                  <a:cubicBezTo>
                    <a:pt x="142" y="31"/>
                    <a:pt x="147" y="36"/>
                    <a:pt x="152" y="40"/>
                  </a:cubicBezTo>
                  <a:cubicBezTo>
                    <a:pt x="140" y="35"/>
                    <a:pt x="125" y="42"/>
                    <a:pt x="120" y="54"/>
                  </a:cubicBezTo>
                  <a:cubicBezTo>
                    <a:pt x="103" y="47"/>
                    <a:pt x="89" y="31"/>
                    <a:pt x="70" y="29"/>
                  </a:cubicBezTo>
                  <a:cubicBezTo>
                    <a:pt x="70" y="48"/>
                    <a:pt x="108" y="39"/>
                    <a:pt x="91" y="59"/>
                  </a:cubicBezTo>
                  <a:cubicBezTo>
                    <a:pt x="70" y="48"/>
                    <a:pt x="57" y="16"/>
                    <a:pt x="26" y="32"/>
                  </a:cubicBezTo>
                  <a:cubicBezTo>
                    <a:pt x="29" y="48"/>
                    <a:pt x="61" y="59"/>
                    <a:pt x="49" y="69"/>
                  </a:cubicBezTo>
                  <a:cubicBezTo>
                    <a:pt x="37" y="62"/>
                    <a:pt x="29" y="45"/>
                    <a:pt x="15" y="44"/>
                  </a:cubicBezTo>
                  <a:cubicBezTo>
                    <a:pt x="18" y="52"/>
                    <a:pt x="24" y="62"/>
                    <a:pt x="17" y="67"/>
                  </a:cubicBezTo>
                  <a:cubicBezTo>
                    <a:pt x="13" y="60"/>
                    <a:pt x="0" y="55"/>
                    <a:pt x="1" y="66"/>
                  </a:cubicBezTo>
                  <a:cubicBezTo>
                    <a:pt x="10" y="75"/>
                    <a:pt x="26" y="68"/>
                    <a:pt x="36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-1974850" y="3051175"/>
              <a:ext cx="34925" cy="47625"/>
            </a:xfrm>
            <a:custGeom>
              <a:avLst/>
              <a:gdLst/>
              <a:ahLst/>
              <a:cxnLst>
                <a:cxn ang="0">
                  <a:pos x="17" y="70"/>
                </a:cxn>
                <a:cxn ang="0">
                  <a:pos x="48" y="72"/>
                </a:cxn>
                <a:cxn ang="0">
                  <a:pos x="32" y="33"/>
                </a:cxn>
                <a:cxn ang="0">
                  <a:pos x="57" y="38"/>
                </a:cxn>
                <a:cxn ang="0">
                  <a:pos x="62" y="13"/>
                </a:cxn>
                <a:cxn ang="0">
                  <a:pos x="50" y="2"/>
                </a:cxn>
                <a:cxn ang="0">
                  <a:pos x="0" y="31"/>
                </a:cxn>
                <a:cxn ang="0">
                  <a:pos x="17" y="70"/>
                </a:cxn>
              </a:cxnLst>
              <a:rect l="0" t="0" r="r" b="b"/>
              <a:pathLst>
                <a:path w="66" h="87">
                  <a:moveTo>
                    <a:pt x="17" y="70"/>
                  </a:moveTo>
                  <a:cubicBezTo>
                    <a:pt x="17" y="44"/>
                    <a:pt x="40" y="73"/>
                    <a:pt x="48" y="72"/>
                  </a:cubicBezTo>
                  <a:cubicBezTo>
                    <a:pt x="49" y="51"/>
                    <a:pt x="19" y="39"/>
                    <a:pt x="32" y="33"/>
                  </a:cubicBezTo>
                  <a:cubicBezTo>
                    <a:pt x="36" y="38"/>
                    <a:pt x="59" y="61"/>
                    <a:pt x="57" y="38"/>
                  </a:cubicBezTo>
                  <a:cubicBezTo>
                    <a:pt x="27" y="37"/>
                    <a:pt x="66" y="21"/>
                    <a:pt x="62" y="13"/>
                  </a:cubicBezTo>
                  <a:cubicBezTo>
                    <a:pt x="49" y="16"/>
                    <a:pt x="61" y="0"/>
                    <a:pt x="50" y="2"/>
                  </a:cubicBezTo>
                  <a:cubicBezTo>
                    <a:pt x="51" y="19"/>
                    <a:pt x="14" y="20"/>
                    <a:pt x="0" y="31"/>
                  </a:cubicBezTo>
                  <a:cubicBezTo>
                    <a:pt x="0" y="37"/>
                    <a:pt x="15" y="87"/>
                    <a:pt x="17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-1358900" y="4191000"/>
              <a:ext cx="42863" cy="31750"/>
            </a:xfrm>
            <a:custGeom>
              <a:avLst/>
              <a:gdLst/>
              <a:ahLst/>
              <a:cxnLst>
                <a:cxn ang="0">
                  <a:pos x="46" y="15"/>
                </a:cxn>
                <a:cxn ang="0">
                  <a:pos x="3" y="41"/>
                </a:cxn>
                <a:cxn ang="0">
                  <a:pos x="12" y="60"/>
                </a:cxn>
                <a:cxn ang="0">
                  <a:pos x="53" y="49"/>
                </a:cxn>
                <a:cxn ang="0">
                  <a:pos x="46" y="15"/>
                </a:cxn>
              </a:cxnLst>
              <a:rect l="0" t="0" r="r" b="b"/>
              <a:pathLst>
                <a:path w="80" h="60">
                  <a:moveTo>
                    <a:pt x="46" y="15"/>
                  </a:moveTo>
                  <a:cubicBezTo>
                    <a:pt x="58" y="47"/>
                    <a:pt x="0" y="0"/>
                    <a:pt x="3" y="41"/>
                  </a:cubicBezTo>
                  <a:cubicBezTo>
                    <a:pt x="14" y="38"/>
                    <a:pt x="14" y="53"/>
                    <a:pt x="12" y="60"/>
                  </a:cubicBezTo>
                  <a:cubicBezTo>
                    <a:pt x="25" y="41"/>
                    <a:pt x="34" y="29"/>
                    <a:pt x="53" y="49"/>
                  </a:cubicBezTo>
                  <a:cubicBezTo>
                    <a:pt x="39" y="34"/>
                    <a:pt x="80" y="4"/>
                    <a:pt x="46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grpSp>
        <p:nvGrpSpPr>
          <p:cNvPr id="108" name="Group 182"/>
          <p:cNvGrpSpPr>
            <a:grpSpLocks noChangeAspect="1"/>
          </p:cNvGrpSpPr>
          <p:nvPr/>
        </p:nvGrpSpPr>
        <p:grpSpPr>
          <a:xfrm rot="19142612">
            <a:off x="6092323" y="5545362"/>
            <a:ext cx="480792" cy="497439"/>
            <a:chOff x="-3979863" y="908050"/>
            <a:chExt cx="3484563" cy="3605213"/>
          </a:xfrm>
          <a:solidFill>
            <a:schemeClr val="accent4">
              <a:lumMod val="75000"/>
            </a:schemeClr>
          </a:solidFill>
        </p:grpSpPr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-2333625" y="1457325"/>
              <a:ext cx="33338" cy="301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4" y="53"/>
                </a:cxn>
                <a:cxn ang="0">
                  <a:pos x="60" y="30"/>
                </a:cxn>
                <a:cxn ang="0">
                  <a:pos x="14" y="11"/>
                </a:cxn>
                <a:cxn ang="0">
                  <a:pos x="5" y="7"/>
                </a:cxn>
                <a:cxn ang="0">
                  <a:pos x="0" y="32"/>
                </a:cxn>
              </a:cxnLst>
              <a:rect l="0" t="0" r="r" b="b"/>
              <a:pathLst>
                <a:path w="60" h="57">
                  <a:moveTo>
                    <a:pt x="0" y="32"/>
                  </a:moveTo>
                  <a:cubicBezTo>
                    <a:pt x="19" y="32"/>
                    <a:pt x="42" y="32"/>
                    <a:pt x="24" y="53"/>
                  </a:cubicBezTo>
                  <a:cubicBezTo>
                    <a:pt x="34" y="57"/>
                    <a:pt x="55" y="42"/>
                    <a:pt x="60" y="30"/>
                  </a:cubicBezTo>
                  <a:cubicBezTo>
                    <a:pt x="43" y="30"/>
                    <a:pt x="34" y="6"/>
                    <a:pt x="14" y="11"/>
                  </a:cubicBezTo>
                  <a:cubicBezTo>
                    <a:pt x="21" y="8"/>
                    <a:pt x="16" y="0"/>
                    <a:pt x="5" y="7"/>
                  </a:cubicBezTo>
                  <a:cubicBezTo>
                    <a:pt x="12" y="19"/>
                    <a:pt x="1" y="24"/>
                    <a:pt x="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-2382838" y="1508125"/>
              <a:ext cx="23813" cy="19050"/>
            </a:xfrm>
            <a:custGeom>
              <a:avLst/>
              <a:gdLst/>
              <a:ahLst/>
              <a:cxnLst>
                <a:cxn ang="0">
                  <a:pos x="42" y="20"/>
                </a:cxn>
                <a:cxn ang="0">
                  <a:pos x="33" y="0"/>
                </a:cxn>
                <a:cxn ang="0">
                  <a:pos x="0" y="30"/>
                </a:cxn>
                <a:cxn ang="0">
                  <a:pos x="42" y="20"/>
                </a:cxn>
              </a:cxnLst>
              <a:rect l="0" t="0" r="r" b="b"/>
              <a:pathLst>
                <a:path w="42" h="34">
                  <a:moveTo>
                    <a:pt x="42" y="20"/>
                  </a:moveTo>
                  <a:cubicBezTo>
                    <a:pt x="39" y="13"/>
                    <a:pt x="36" y="7"/>
                    <a:pt x="33" y="0"/>
                  </a:cubicBezTo>
                  <a:cubicBezTo>
                    <a:pt x="12" y="16"/>
                    <a:pt x="2" y="16"/>
                    <a:pt x="0" y="30"/>
                  </a:cubicBezTo>
                  <a:cubicBezTo>
                    <a:pt x="10" y="34"/>
                    <a:pt x="18" y="31"/>
                    <a:pt x="4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1" name="Freeform 8"/>
            <p:cNvSpPr>
              <a:spLocks/>
            </p:cNvSpPr>
            <p:nvPr/>
          </p:nvSpPr>
          <p:spPr bwMode="auto">
            <a:xfrm>
              <a:off x="-2373313" y="1522413"/>
              <a:ext cx="42863" cy="365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66"/>
                </a:cxn>
                <a:cxn ang="0">
                  <a:pos x="79" y="31"/>
                </a:cxn>
                <a:cxn ang="0">
                  <a:pos x="61" y="8"/>
                </a:cxn>
                <a:cxn ang="0">
                  <a:pos x="0" y="26"/>
                </a:cxn>
              </a:cxnLst>
              <a:rect l="0" t="0" r="r" b="b"/>
              <a:pathLst>
                <a:path w="79" h="66">
                  <a:moveTo>
                    <a:pt x="0" y="26"/>
                  </a:moveTo>
                  <a:cubicBezTo>
                    <a:pt x="39" y="19"/>
                    <a:pt x="49" y="61"/>
                    <a:pt x="71" y="66"/>
                  </a:cubicBezTo>
                  <a:cubicBezTo>
                    <a:pt x="67" y="52"/>
                    <a:pt x="76" y="43"/>
                    <a:pt x="79" y="31"/>
                  </a:cubicBezTo>
                  <a:cubicBezTo>
                    <a:pt x="58" y="34"/>
                    <a:pt x="68" y="25"/>
                    <a:pt x="61" y="8"/>
                  </a:cubicBezTo>
                  <a:cubicBezTo>
                    <a:pt x="43" y="17"/>
                    <a:pt x="7" y="0"/>
                    <a:pt x="0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-2324100" y="1524000"/>
              <a:ext cx="31750" cy="30163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58" y="30"/>
                </a:cxn>
                <a:cxn ang="0">
                  <a:pos x="38" y="0"/>
                </a:cxn>
                <a:cxn ang="0">
                  <a:pos x="3" y="45"/>
                </a:cxn>
              </a:cxnLst>
              <a:rect l="0" t="0" r="r" b="b"/>
              <a:pathLst>
                <a:path w="58" h="54">
                  <a:moveTo>
                    <a:pt x="3" y="45"/>
                  </a:moveTo>
                  <a:cubicBezTo>
                    <a:pt x="33" y="37"/>
                    <a:pt x="31" y="54"/>
                    <a:pt x="58" y="30"/>
                  </a:cubicBezTo>
                  <a:cubicBezTo>
                    <a:pt x="54" y="13"/>
                    <a:pt x="40" y="20"/>
                    <a:pt x="38" y="0"/>
                  </a:cubicBezTo>
                  <a:cubicBezTo>
                    <a:pt x="12" y="9"/>
                    <a:pt x="0" y="24"/>
                    <a:pt x="3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3" name="Freeform 10"/>
            <p:cNvSpPr>
              <a:spLocks/>
            </p:cNvSpPr>
            <p:nvPr/>
          </p:nvSpPr>
          <p:spPr bwMode="auto">
            <a:xfrm>
              <a:off x="-2382838" y="1562100"/>
              <a:ext cx="26988" cy="190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0" y="23"/>
                </a:cxn>
                <a:cxn ang="0">
                  <a:pos x="48" y="10"/>
                </a:cxn>
              </a:cxnLst>
              <a:rect l="0" t="0" r="r" b="b"/>
              <a:pathLst>
                <a:path w="48" h="34">
                  <a:moveTo>
                    <a:pt x="48" y="10"/>
                  </a:moveTo>
                  <a:cubicBezTo>
                    <a:pt x="37" y="11"/>
                    <a:pt x="3" y="0"/>
                    <a:pt x="0" y="23"/>
                  </a:cubicBezTo>
                  <a:cubicBezTo>
                    <a:pt x="12" y="22"/>
                    <a:pt x="46" y="34"/>
                    <a:pt x="4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-2370138" y="1587500"/>
              <a:ext cx="22225" cy="19050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0" y="13"/>
                </a:cxn>
                <a:cxn ang="0">
                  <a:pos x="41" y="18"/>
                </a:cxn>
              </a:cxnLst>
              <a:rect l="0" t="0" r="r" b="b"/>
              <a:pathLst>
                <a:path w="41" h="34">
                  <a:moveTo>
                    <a:pt x="41" y="18"/>
                  </a:moveTo>
                  <a:cubicBezTo>
                    <a:pt x="34" y="0"/>
                    <a:pt x="17" y="6"/>
                    <a:pt x="0" y="13"/>
                  </a:cubicBezTo>
                  <a:cubicBezTo>
                    <a:pt x="6" y="34"/>
                    <a:pt x="27" y="17"/>
                    <a:pt x="4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5" name="Freeform 12"/>
            <p:cNvSpPr>
              <a:spLocks/>
            </p:cNvSpPr>
            <p:nvPr/>
          </p:nvSpPr>
          <p:spPr bwMode="auto">
            <a:xfrm>
              <a:off x="-2370138" y="1673225"/>
              <a:ext cx="20638" cy="1905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17" y="3"/>
                </a:cxn>
                <a:cxn ang="0">
                  <a:pos x="0" y="18"/>
                </a:cxn>
                <a:cxn ang="0">
                  <a:pos x="35" y="26"/>
                </a:cxn>
              </a:cxnLst>
              <a:rect l="0" t="0" r="r" b="b"/>
              <a:pathLst>
                <a:path w="39" h="36">
                  <a:moveTo>
                    <a:pt x="35" y="26"/>
                  </a:moveTo>
                  <a:cubicBezTo>
                    <a:pt x="29" y="10"/>
                    <a:pt x="39" y="0"/>
                    <a:pt x="17" y="3"/>
                  </a:cubicBezTo>
                  <a:cubicBezTo>
                    <a:pt x="19" y="11"/>
                    <a:pt x="10" y="14"/>
                    <a:pt x="0" y="18"/>
                  </a:cubicBezTo>
                  <a:cubicBezTo>
                    <a:pt x="6" y="36"/>
                    <a:pt x="21" y="29"/>
                    <a:pt x="35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-1454150" y="1616075"/>
              <a:ext cx="36513" cy="26988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0" y="0"/>
                </a:cxn>
                <a:cxn ang="0">
                  <a:pos x="69" y="17"/>
                </a:cxn>
              </a:cxnLst>
              <a:rect l="0" t="0" r="r" b="b"/>
              <a:pathLst>
                <a:path w="69" h="51">
                  <a:moveTo>
                    <a:pt x="69" y="17"/>
                  </a:moveTo>
                  <a:cubicBezTo>
                    <a:pt x="44" y="16"/>
                    <a:pt x="23" y="5"/>
                    <a:pt x="0" y="0"/>
                  </a:cubicBezTo>
                  <a:cubicBezTo>
                    <a:pt x="12" y="25"/>
                    <a:pt x="66" y="51"/>
                    <a:pt x="6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auto">
            <a:xfrm>
              <a:off x="-2573338" y="2292350"/>
              <a:ext cx="30163" cy="36513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66"/>
                </a:cxn>
                <a:cxn ang="0">
                  <a:pos x="14" y="60"/>
                </a:cxn>
                <a:cxn ang="0">
                  <a:pos x="23" y="64"/>
                </a:cxn>
                <a:cxn ang="0">
                  <a:pos x="28" y="39"/>
                </a:cxn>
                <a:cxn ang="0">
                  <a:pos x="54" y="66"/>
                </a:cxn>
                <a:cxn ang="0">
                  <a:pos x="45" y="8"/>
                </a:cxn>
                <a:cxn ang="0">
                  <a:pos x="4" y="18"/>
                </a:cxn>
              </a:cxnLst>
              <a:rect l="0" t="0" r="r" b="b"/>
              <a:pathLst>
                <a:path w="54" h="67">
                  <a:moveTo>
                    <a:pt x="4" y="18"/>
                  </a:moveTo>
                  <a:cubicBezTo>
                    <a:pt x="4" y="34"/>
                    <a:pt x="7" y="54"/>
                    <a:pt x="0" y="66"/>
                  </a:cubicBezTo>
                  <a:cubicBezTo>
                    <a:pt x="5" y="64"/>
                    <a:pt x="9" y="62"/>
                    <a:pt x="14" y="60"/>
                  </a:cubicBezTo>
                  <a:cubicBezTo>
                    <a:pt x="14" y="60"/>
                    <a:pt x="18" y="67"/>
                    <a:pt x="23" y="64"/>
                  </a:cubicBezTo>
                  <a:cubicBezTo>
                    <a:pt x="19" y="53"/>
                    <a:pt x="12" y="41"/>
                    <a:pt x="28" y="39"/>
                  </a:cubicBezTo>
                  <a:cubicBezTo>
                    <a:pt x="33" y="55"/>
                    <a:pt x="42" y="64"/>
                    <a:pt x="54" y="66"/>
                  </a:cubicBezTo>
                  <a:cubicBezTo>
                    <a:pt x="42" y="43"/>
                    <a:pt x="46" y="26"/>
                    <a:pt x="45" y="8"/>
                  </a:cubicBezTo>
                  <a:cubicBezTo>
                    <a:pt x="30" y="0"/>
                    <a:pt x="24" y="28"/>
                    <a:pt x="4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-2552700" y="2325688"/>
              <a:ext cx="28575" cy="301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" y="56"/>
                </a:cxn>
                <a:cxn ang="0">
                  <a:pos x="0" y="10"/>
                </a:cxn>
              </a:cxnLst>
              <a:rect l="0" t="0" r="r" b="b"/>
              <a:pathLst>
                <a:path w="53" h="56">
                  <a:moveTo>
                    <a:pt x="0" y="10"/>
                  </a:moveTo>
                  <a:cubicBezTo>
                    <a:pt x="6" y="26"/>
                    <a:pt x="13" y="41"/>
                    <a:pt x="19" y="56"/>
                  </a:cubicBezTo>
                  <a:cubicBezTo>
                    <a:pt x="53" y="46"/>
                    <a:pt x="24" y="0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-2265363" y="2228850"/>
              <a:ext cx="69850" cy="63500"/>
            </a:xfrm>
            <a:custGeom>
              <a:avLst/>
              <a:gdLst/>
              <a:ahLst/>
              <a:cxnLst>
                <a:cxn ang="0">
                  <a:pos x="111" y="18"/>
                </a:cxn>
                <a:cxn ang="0">
                  <a:pos x="81" y="0"/>
                </a:cxn>
                <a:cxn ang="0">
                  <a:pos x="69" y="28"/>
                </a:cxn>
                <a:cxn ang="0">
                  <a:pos x="71" y="104"/>
                </a:cxn>
                <a:cxn ang="0">
                  <a:pos x="58" y="55"/>
                </a:cxn>
                <a:cxn ang="0">
                  <a:pos x="115" y="62"/>
                </a:cxn>
                <a:cxn ang="0">
                  <a:pos x="111" y="18"/>
                </a:cxn>
              </a:cxnLst>
              <a:rect l="0" t="0" r="r" b="b"/>
              <a:pathLst>
                <a:path w="131" h="116">
                  <a:moveTo>
                    <a:pt x="111" y="18"/>
                  </a:moveTo>
                  <a:cubicBezTo>
                    <a:pt x="105" y="1"/>
                    <a:pt x="93" y="1"/>
                    <a:pt x="81" y="0"/>
                  </a:cubicBezTo>
                  <a:cubicBezTo>
                    <a:pt x="77" y="9"/>
                    <a:pt x="73" y="18"/>
                    <a:pt x="69" y="28"/>
                  </a:cubicBezTo>
                  <a:cubicBezTo>
                    <a:pt x="0" y="20"/>
                    <a:pt x="33" y="116"/>
                    <a:pt x="71" y="104"/>
                  </a:cubicBezTo>
                  <a:cubicBezTo>
                    <a:pt x="57" y="89"/>
                    <a:pt x="50" y="74"/>
                    <a:pt x="58" y="55"/>
                  </a:cubicBezTo>
                  <a:cubicBezTo>
                    <a:pt x="71" y="73"/>
                    <a:pt x="91" y="71"/>
                    <a:pt x="115" y="62"/>
                  </a:cubicBezTo>
                  <a:cubicBezTo>
                    <a:pt x="131" y="43"/>
                    <a:pt x="82" y="23"/>
                    <a:pt x="111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-2235200" y="2284413"/>
              <a:ext cx="30163" cy="1746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4" y="23"/>
                </a:cxn>
                <a:cxn ang="0">
                  <a:pos x="0" y="22"/>
                </a:cxn>
              </a:cxnLst>
              <a:rect l="0" t="0" r="r" b="b"/>
              <a:pathLst>
                <a:path w="54" h="32">
                  <a:moveTo>
                    <a:pt x="0" y="22"/>
                  </a:moveTo>
                  <a:cubicBezTo>
                    <a:pt x="15" y="30"/>
                    <a:pt x="32" y="32"/>
                    <a:pt x="54" y="23"/>
                  </a:cubicBezTo>
                  <a:cubicBezTo>
                    <a:pt x="48" y="0"/>
                    <a:pt x="3" y="6"/>
                    <a:pt x="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-2719388" y="2517775"/>
              <a:ext cx="28575" cy="23813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6" y="8"/>
                </a:cxn>
                <a:cxn ang="0">
                  <a:pos x="53" y="27"/>
                </a:cxn>
              </a:cxnLst>
              <a:rect l="0" t="0" r="r" b="b"/>
              <a:pathLst>
                <a:path w="53" h="46">
                  <a:moveTo>
                    <a:pt x="53" y="27"/>
                  </a:moveTo>
                  <a:cubicBezTo>
                    <a:pt x="45" y="0"/>
                    <a:pt x="18" y="23"/>
                    <a:pt x="6" y="8"/>
                  </a:cubicBezTo>
                  <a:cubicBezTo>
                    <a:pt x="0" y="26"/>
                    <a:pt x="27" y="46"/>
                    <a:pt x="53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-3952875" y="3124200"/>
              <a:ext cx="14288" cy="492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8" y="90"/>
                </a:cxn>
                <a:cxn ang="0">
                  <a:pos x="5" y="0"/>
                </a:cxn>
              </a:cxnLst>
              <a:rect l="0" t="0" r="r" b="b"/>
              <a:pathLst>
                <a:path w="28" h="90">
                  <a:moveTo>
                    <a:pt x="5" y="0"/>
                  </a:moveTo>
                  <a:cubicBezTo>
                    <a:pt x="4" y="23"/>
                    <a:pt x="0" y="73"/>
                    <a:pt x="28" y="90"/>
                  </a:cubicBezTo>
                  <a:cubicBezTo>
                    <a:pt x="8" y="59"/>
                    <a:pt x="23" y="13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-820738" y="1962150"/>
              <a:ext cx="25400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20" y="59"/>
                </a:cxn>
                <a:cxn ang="0">
                  <a:pos x="12" y="77"/>
                </a:cxn>
                <a:cxn ang="0">
                  <a:pos x="49" y="0"/>
                </a:cxn>
              </a:cxnLst>
              <a:rect l="0" t="0" r="r" b="b"/>
              <a:pathLst>
                <a:path w="49" h="77">
                  <a:moveTo>
                    <a:pt x="49" y="0"/>
                  </a:moveTo>
                  <a:cubicBezTo>
                    <a:pt x="26" y="14"/>
                    <a:pt x="0" y="27"/>
                    <a:pt x="20" y="59"/>
                  </a:cubicBezTo>
                  <a:cubicBezTo>
                    <a:pt x="5" y="54"/>
                    <a:pt x="3" y="59"/>
                    <a:pt x="12" y="77"/>
                  </a:cubicBezTo>
                  <a:cubicBezTo>
                    <a:pt x="39" y="57"/>
                    <a:pt x="40" y="27"/>
                    <a:pt x="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-2589213" y="3125788"/>
              <a:ext cx="25400" cy="34925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42" y="7"/>
                </a:cxn>
                <a:cxn ang="0">
                  <a:pos x="2" y="40"/>
                </a:cxn>
                <a:cxn ang="0">
                  <a:pos x="19" y="63"/>
                </a:cxn>
              </a:cxnLst>
              <a:rect l="0" t="0" r="r" b="b"/>
              <a:pathLst>
                <a:path w="46" h="63">
                  <a:moveTo>
                    <a:pt x="19" y="63"/>
                  </a:moveTo>
                  <a:cubicBezTo>
                    <a:pt x="26" y="45"/>
                    <a:pt x="46" y="31"/>
                    <a:pt x="42" y="7"/>
                  </a:cubicBezTo>
                  <a:cubicBezTo>
                    <a:pt x="22" y="0"/>
                    <a:pt x="0" y="22"/>
                    <a:pt x="2" y="40"/>
                  </a:cubicBezTo>
                  <a:cubicBezTo>
                    <a:pt x="12" y="37"/>
                    <a:pt x="14" y="53"/>
                    <a:pt x="19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-2781300" y="3313113"/>
              <a:ext cx="19050" cy="20638"/>
            </a:xfrm>
            <a:custGeom>
              <a:avLst/>
              <a:gdLst/>
              <a:ahLst/>
              <a:cxnLst>
                <a:cxn ang="0">
                  <a:pos x="36" y="27"/>
                </a:cxn>
                <a:cxn ang="0">
                  <a:pos x="5" y="9"/>
                </a:cxn>
                <a:cxn ang="0">
                  <a:pos x="9" y="38"/>
                </a:cxn>
                <a:cxn ang="0">
                  <a:pos x="36" y="27"/>
                </a:cxn>
              </a:cxnLst>
              <a:rect l="0" t="0" r="r" b="b"/>
              <a:pathLst>
                <a:path w="36" h="38">
                  <a:moveTo>
                    <a:pt x="36" y="27"/>
                  </a:moveTo>
                  <a:cubicBezTo>
                    <a:pt x="31" y="10"/>
                    <a:pt x="21" y="0"/>
                    <a:pt x="5" y="9"/>
                  </a:cubicBezTo>
                  <a:cubicBezTo>
                    <a:pt x="7" y="19"/>
                    <a:pt x="0" y="23"/>
                    <a:pt x="9" y="38"/>
                  </a:cubicBezTo>
                  <a:cubicBezTo>
                    <a:pt x="18" y="35"/>
                    <a:pt x="27" y="31"/>
                    <a:pt x="36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-2762250" y="3311525"/>
              <a:ext cx="53975" cy="53975"/>
            </a:xfrm>
            <a:custGeom>
              <a:avLst/>
              <a:gdLst/>
              <a:ahLst/>
              <a:cxnLst>
                <a:cxn ang="0">
                  <a:pos x="29" y="100"/>
                </a:cxn>
                <a:cxn ang="0">
                  <a:pos x="99" y="47"/>
                </a:cxn>
                <a:cxn ang="0">
                  <a:pos x="41" y="18"/>
                </a:cxn>
                <a:cxn ang="0">
                  <a:pos x="0" y="66"/>
                </a:cxn>
                <a:cxn ang="0">
                  <a:pos x="29" y="100"/>
                </a:cxn>
              </a:cxnLst>
              <a:rect l="0" t="0" r="r" b="b"/>
              <a:pathLst>
                <a:path w="99" h="100">
                  <a:moveTo>
                    <a:pt x="29" y="100"/>
                  </a:moveTo>
                  <a:cubicBezTo>
                    <a:pt x="50" y="81"/>
                    <a:pt x="86" y="69"/>
                    <a:pt x="99" y="47"/>
                  </a:cubicBezTo>
                  <a:cubicBezTo>
                    <a:pt x="90" y="13"/>
                    <a:pt x="72" y="0"/>
                    <a:pt x="41" y="18"/>
                  </a:cubicBezTo>
                  <a:cubicBezTo>
                    <a:pt x="70" y="59"/>
                    <a:pt x="24" y="76"/>
                    <a:pt x="0" y="66"/>
                  </a:cubicBezTo>
                  <a:cubicBezTo>
                    <a:pt x="5" y="88"/>
                    <a:pt x="20" y="88"/>
                    <a:pt x="29" y="1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-1973263" y="2986088"/>
              <a:ext cx="31750" cy="41275"/>
            </a:xfrm>
            <a:custGeom>
              <a:avLst/>
              <a:gdLst/>
              <a:ahLst/>
              <a:cxnLst>
                <a:cxn ang="0">
                  <a:pos x="22" y="71"/>
                </a:cxn>
                <a:cxn ang="0">
                  <a:pos x="25" y="23"/>
                </a:cxn>
                <a:cxn ang="0">
                  <a:pos x="57" y="25"/>
                </a:cxn>
                <a:cxn ang="0">
                  <a:pos x="39" y="2"/>
                </a:cxn>
                <a:cxn ang="0">
                  <a:pos x="0" y="19"/>
                </a:cxn>
                <a:cxn ang="0">
                  <a:pos x="22" y="71"/>
                </a:cxn>
              </a:cxnLst>
              <a:rect l="0" t="0" r="r" b="b"/>
              <a:pathLst>
                <a:path w="57" h="78">
                  <a:moveTo>
                    <a:pt x="22" y="71"/>
                  </a:moveTo>
                  <a:cubicBezTo>
                    <a:pt x="11" y="50"/>
                    <a:pt x="22" y="38"/>
                    <a:pt x="25" y="23"/>
                  </a:cubicBezTo>
                  <a:cubicBezTo>
                    <a:pt x="37" y="22"/>
                    <a:pt x="40" y="42"/>
                    <a:pt x="57" y="25"/>
                  </a:cubicBezTo>
                  <a:cubicBezTo>
                    <a:pt x="52" y="16"/>
                    <a:pt x="49" y="0"/>
                    <a:pt x="39" y="2"/>
                  </a:cubicBezTo>
                  <a:cubicBezTo>
                    <a:pt x="41" y="23"/>
                    <a:pt x="11" y="12"/>
                    <a:pt x="0" y="19"/>
                  </a:cubicBezTo>
                  <a:cubicBezTo>
                    <a:pt x="3" y="36"/>
                    <a:pt x="0" y="78"/>
                    <a:pt x="22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-2792413" y="3371850"/>
              <a:ext cx="17463" cy="2222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0" y="9"/>
                </a:cxn>
                <a:cxn ang="0">
                  <a:pos x="31" y="27"/>
                </a:cxn>
              </a:cxnLst>
              <a:rect l="0" t="0" r="r" b="b"/>
              <a:pathLst>
                <a:path w="31" h="43">
                  <a:moveTo>
                    <a:pt x="31" y="27"/>
                  </a:moveTo>
                  <a:cubicBezTo>
                    <a:pt x="23" y="16"/>
                    <a:pt x="17" y="0"/>
                    <a:pt x="0" y="9"/>
                  </a:cubicBezTo>
                  <a:cubicBezTo>
                    <a:pt x="6" y="27"/>
                    <a:pt x="12" y="43"/>
                    <a:pt x="31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-2773363" y="3368675"/>
              <a:ext cx="23813" cy="26988"/>
            </a:xfrm>
            <a:custGeom>
              <a:avLst/>
              <a:gdLst/>
              <a:ahLst/>
              <a:cxnLst>
                <a:cxn ang="0">
                  <a:pos x="43" y="34"/>
                </a:cxn>
                <a:cxn ang="0">
                  <a:pos x="14" y="0"/>
                </a:cxn>
                <a:cxn ang="0">
                  <a:pos x="0" y="22"/>
                </a:cxn>
                <a:cxn ang="0">
                  <a:pos x="43" y="34"/>
                </a:cxn>
              </a:cxnLst>
              <a:rect l="0" t="0" r="r" b="b"/>
              <a:pathLst>
                <a:path w="43" h="49">
                  <a:moveTo>
                    <a:pt x="43" y="34"/>
                  </a:moveTo>
                  <a:cubicBezTo>
                    <a:pt x="33" y="25"/>
                    <a:pt x="27" y="2"/>
                    <a:pt x="14" y="0"/>
                  </a:cubicBezTo>
                  <a:cubicBezTo>
                    <a:pt x="20" y="12"/>
                    <a:pt x="14" y="18"/>
                    <a:pt x="0" y="22"/>
                  </a:cubicBezTo>
                  <a:cubicBezTo>
                    <a:pt x="6" y="49"/>
                    <a:pt x="37" y="49"/>
                    <a:pt x="43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-2038350" y="3098800"/>
              <a:ext cx="23813" cy="23813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36" y="8"/>
                </a:cxn>
                <a:cxn ang="0">
                  <a:pos x="3" y="22"/>
                </a:cxn>
                <a:cxn ang="0">
                  <a:pos x="43" y="43"/>
                </a:cxn>
              </a:cxnLst>
              <a:rect l="0" t="0" r="r" b="b"/>
              <a:pathLst>
                <a:path w="45" h="43">
                  <a:moveTo>
                    <a:pt x="43" y="43"/>
                  </a:moveTo>
                  <a:cubicBezTo>
                    <a:pt x="30" y="27"/>
                    <a:pt x="45" y="22"/>
                    <a:pt x="36" y="8"/>
                  </a:cubicBezTo>
                  <a:cubicBezTo>
                    <a:pt x="23" y="23"/>
                    <a:pt x="0" y="0"/>
                    <a:pt x="3" y="22"/>
                  </a:cubicBezTo>
                  <a:cubicBezTo>
                    <a:pt x="17" y="28"/>
                    <a:pt x="27" y="42"/>
                    <a:pt x="43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-3251200" y="3614738"/>
              <a:ext cx="52388" cy="2698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9"/>
                </a:cxn>
                <a:cxn ang="0">
                  <a:pos x="88" y="43"/>
                </a:cxn>
                <a:cxn ang="0">
                  <a:pos x="62" y="0"/>
                </a:cxn>
              </a:cxnLst>
              <a:rect l="0" t="0" r="r" b="b"/>
              <a:pathLst>
                <a:path w="97" h="50">
                  <a:moveTo>
                    <a:pt x="62" y="0"/>
                  </a:moveTo>
                  <a:cubicBezTo>
                    <a:pt x="38" y="16"/>
                    <a:pt x="22" y="10"/>
                    <a:pt x="0" y="19"/>
                  </a:cubicBezTo>
                  <a:cubicBezTo>
                    <a:pt x="20" y="50"/>
                    <a:pt x="59" y="33"/>
                    <a:pt x="88" y="43"/>
                  </a:cubicBezTo>
                  <a:cubicBezTo>
                    <a:pt x="97" y="21"/>
                    <a:pt x="65" y="33"/>
                    <a:pt x="6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2" name="Freeform 29"/>
            <p:cNvSpPr>
              <a:spLocks/>
            </p:cNvSpPr>
            <p:nvPr/>
          </p:nvSpPr>
          <p:spPr bwMode="auto">
            <a:xfrm>
              <a:off x="-3089275" y="3556000"/>
              <a:ext cx="20638" cy="349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8"/>
                </a:cxn>
                <a:cxn ang="0">
                  <a:pos x="31" y="64"/>
                </a:cxn>
                <a:cxn ang="0">
                  <a:pos x="20" y="0"/>
                </a:cxn>
              </a:cxnLst>
              <a:rect l="0" t="0" r="r" b="b"/>
              <a:pathLst>
                <a:path w="39" h="64">
                  <a:moveTo>
                    <a:pt x="20" y="0"/>
                  </a:moveTo>
                  <a:cubicBezTo>
                    <a:pt x="13" y="3"/>
                    <a:pt x="7" y="5"/>
                    <a:pt x="0" y="8"/>
                  </a:cubicBezTo>
                  <a:cubicBezTo>
                    <a:pt x="11" y="23"/>
                    <a:pt x="14" y="64"/>
                    <a:pt x="31" y="64"/>
                  </a:cubicBezTo>
                  <a:cubicBezTo>
                    <a:pt x="16" y="38"/>
                    <a:pt x="39" y="30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3" name="Freeform 30"/>
            <p:cNvSpPr>
              <a:spLocks/>
            </p:cNvSpPr>
            <p:nvPr/>
          </p:nvSpPr>
          <p:spPr bwMode="auto">
            <a:xfrm>
              <a:off x="-2370138" y="3281363"/>
              <a:ext cx="34925" cy="42863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44"/>
                </a:cxn>
                <a:cxn ang="0">
                  <a:pos x="28" y="80"/>
                </a:cxn>
                <a:cxn ang="0">
                  <a:pos x="65" y="57"/>
                </a:cxn>
                <a:cxn ang="0">
                  <a:pos x="7" y="12"/>
                </a:cxn>
              </a:cxnLst>
              <a:rect l="0" t="0" r="r" b="b"/>
              <a:pathLst>
                <a:path w="65" h="80">
                  <a:moveTo>
                    <a:pt x="7" y="12"/>
                  </a:moveTo>
                  <a:cubicBezTo>
                    <a:pt x="20" y="28"/>
                    <a:pt x="0" y="30"/>
                    <a:pt x="5" y="44"/>
                  </a:cubicBezTo>
                  <a:cubicBezTo>
                    <a:pt x="43" y="24"/>
                    <a:pt x="11" y="60"/>
                    <a:pt x="28" y="80"/>
                  </a:cubicBezTo>
                  <a:cubicBezTo>
                    <a:pt x="45" y="74"/>
                    <a:pt x="60" y="67"/>
                    <a:pt x="65" y="57"/>
                  </a:cubicBezTo>
                  <a:cubicBezTo>
                    <a:pt x="49" y="34"/>
                    <a:pt x="37" y="0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4" name="Freeform 31"/>
            <p:cNvSpPr>
              <a:spLocks/>
            </p:cNvSpPr>
            <p:nvPr/>
          </p:nvSpPr>
          <p:spPr bwMode="auto">
            <a:xfrm>
              <a:off x="-1984375" y="3117850"/>
              <a:ext cx="30163" cy="30163"/>
            </a:xfrm>
            <a:custGeom>
              <a:avLst/>
              <a:gdLst/>
              <a:ahLst/>
              <a:cxnLst>
                <a:cxn ang="0">
                  <a:pos x="45" y="50"/>
                </a:cxn>
                <a:cxn ang="0">
                  <a:pos x="53" y="31"/>
                </a:cxn>
                <a:cxn ang="0">
                  <a:pos x="46" y="11"/>
                </a:cxn>
                <a:cxn ang="0">
                  <a:pos x="56" y="14"/>
                </a:cxn>
                <a:cxn ang="0">
                  <a:pos x="51" y="1"/>
                </a:cxn>
                <a:cxn ang="0">
                  <a:pos x="34" y="1"/>
                </a:cxn>
                <a:cxn ang="0">
                  <a:pos x="14" y="47"/>
                </a:cxn>
                <a:cxn ang="0">
                  <a:pos x="45" y="50"/>
                </a:cxn>
              </a:cxnLst>
              <a:rect l="0" t="0" r="r" b="b"/>
              <a:pathLst>
                <a:path w="56" h="55">
                  <a:moveTo>
                    <a:pt x="45" y="50"/>
                  </a:moveTo>
                  <a:cubicBezTo>
                    <a:pt x="42" y="41"/>
                    <a:pt x="54" y="39"/>
                    <a:pt x="53" y="31"/>
                  </a:cubicBezTo>
                  <a:cubicBezTo>
                    <a:pt x="44" y="35"/>
                    <a:pt x="38" y="16"/>
                    <a:pt x="46" y="11"/>
                  </a:cubicBezTo>
                  <a:cubicBezTo>
                    <a:pt x="48" y="15"/>
                    <a:pt x="49" y="19"/>
                    <a:pt x="56" y="14"/>
                  </a:cubicBezTo>
                  <a:cubicBezTo>
                    <a:pt x="54" y="10"/>
                    <a:pt x="52" y="6"/>
                    <a:pt x="51" y="1"/>
                  </a:cubicBezTo>
                  <a:cubicBezTo>
                    <a:pt x="43" y="5"/>
                    <a:pt x="39" y="0"/>
                    <a:pt x="34" y="1"/>
                  </a:cubicBezTo>
                  <a:cubicBezTo>
                    <a:pt x="47" y="34"/>
                    <a:pt x="0" y="12"/>
                    <a:pt x="14" y="47"/>
                  </a:cubicBezTo>
                  <a:cubicBezTo>
                    <a:pt x="30" y="35"/>
                    <a:pt x="32" y="55"/>
                    <a:pt x="45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-2492375" y="3340100"/>
              <a:ext cx="28575" cy="238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42" y="0"/>
                </a:cxn>
                <a:cxn ang="0">
                  <a:pos x="6" y="7"/>
                </a:cxn>
                <a:cxn ang="0">
                  <a:pos x="2" y="32"/>
                </a:cxn>
                <a:cxn ang="0">
                  <a:pos x="40" y="31"/>
                </a:cxn>
              </a:cxnLst>
              <a:rect l="0" t="0" r="r" b="b"/>
              <a:pathLst>
                <a:path w="54" h="45">
                  <a:moveTo>
                    <a:pt x="40" y="31"/>
                  </a:moveTo>
                  <a:cubicBezTo>
                    <a:pt x="34" y="18"/>
                    <a:pt x="54" y="16"/>
                    <a:pt x="42" y="0"/>
                  </a:cubicBezTo>
                  <a:cubicBezTo>
                    <a:pt x="24" y="16"/>
                    <a:pt x="26" y="10"/>
                    <a:pt x="6" y="7"/>
                  </a:cubicBezTo>
                  <a:cubicBezTo>
                    <a:pt x="9" y="17"/>
                    <a:pt x="0" y="23"/>
                    <a:pt x="2" y="32"/>
                  </a:cubicBezTo>
                  <a:cubicBezTo>
                    <a:pt x="20" y="19"/>
                    <a:pt x="22" y="45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6" name="Freeform 33"/>
            <p:cNvSpPr>
              <a:spLocks/>
            </p:cNvSpPr>
            <p:nvPr/>
          </p:nvSpPr>
          <p:spPr bwMode="auto">
            <a:xfrm>
              <a:off x="-2343150" y="3429000"/>
              <a:ext cx="61913" cy="47625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0" y="58"/>
                </a:cxn>
                <a:cxn ang="0">
                  <a:pos x="113" y="18"/>
                </a:cxn>
              </a:cxnLst>
              <a:rect l="0" t="0" r="r" b="b"/>
              <a:pathLst>
                <a:path w="113" h="87">
                  <a:moveTo>
                    <a:pt x="113" y="18"/>
                  </a:moveTo>
                  <a:cubicBezTo>
                    <a:pt x="74" y="0"/>
                    <a:pt x="37" y="34"/>
                    <a:pt x="0" y="58"/>
                  </a:cubicBezTo>
                  <a:cubicBezTo>
                    <a:pt x="42" y="87"/>
                    <a:pt x="95" y="44"/>
                    <a:pt x="113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-2298700" y="3470275"/>
              <a:ext cx="39688" cy="444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82"/>
                </a:cxn>
                <a:cxn ang="0">
                  <a:pos x="72" y="58"/>
                </a:cxn>
                <a:cxn ang="0">
                  <a:pos x="26" y="0"/>
                </a:cxn>
                <a:cxn ang="0">
                  <a:pos x="0" y="50"/>
                </a:cxn>
              </a:cxnLst>
              <a:rect l="0" t="0" r="r" b="b"/>
              <a:pathLst>
                <a:path w="72" h="82">
                  <a:moveTo>
                    <a:pt x="0" y="50"/>
                  </a:moveTo>
                  <a:cubicBezTo>
                    <a:pt x="5" y="60"/>
                    <a:pt x="10" y="71"/>
                    <a:pt x="14" y="82"/>
                  </a:cubicBezTo>
                  <a:cubicBezTo>
                    <a:pt x="35" y="64"/>
                    <a:pt x="55" y="61"/>
                    <a:pt x="72" y="58"/>
                  </a:cubicBezTo>
                  <a:cubicBezTo>
                    <a:pt x="46" y="34"/>
                    <a:pt x="52" y="13"/>
                    <a:pt x="26" y="0"/>
                  </a:cubicBezTo>
                  <a:cubicBezTo>
                    <a:pt x="40" y="37"/>
                    <a:pt x="18" y="23"/>
                    <a:pt x="0" y="5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8" name="Freeform 35"/>
            <p:cNvSpPr>
              <a:spLocks/>
            </p:cNvSpPr>
            <p:nvPr/>
          </p:nvSpPr>
          <p:spPr bwMode="auto">
            <a:xfrm>
              <a:off x="-1166813" y="3070225"/>
              <a:ext cx="57150" cy="269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7" y="51"/>
                </a:cxn>
                <a:cxn ang="0">
                  <a:pos x="80" y="0"/>
                </a:cxn>
                <a:cxn ang="0">
                  <a:pos x="0" y="11"/>
                </a:cxn>
              </a:cxnLst>
              <a:rect l="0" t="0" r="r" b="b"/>
              <a:pathLst>
                <a:path w="105" h="51">
                  <a:moveTo>
                    <a:pt x="0" y="11"/>
                  </a:moveTo>
                  <a:cubicBezTo>
                    <a:pt x="24" y="37"/>
                    <a:pt x="60" y="31"/>
                    <a:pt x="87" y="51"/>
                  </a:cubicBezTo>
                  <a:cubicBezTo>
                    <a:pt x="82" y="27"/>
                    <a:pt x="105" y="18"/>
                    <a:pt x="80" y="0"/>
                  </a:cubicBezTo>
                  <a:cubicBezTo>
                    <a:pt x="50" y="33"/>
                    <a:pt x="34" y="2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-1155700" y="3098800"/>
              <a:ext cx="42863" cy="317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8"/>
                </a:cxn>
                <a:cxn ang="0">
                  <a:pos x="23" y="55"/>
                </a:cxn>
                <a:cxn ang="0">
                  <a:pos x="80" y="46"/>
                </a:cxn>
                <a:cxn ang="0">
                  <a:pos x="7" y="0"/>
                </a:cxn>
              </a:cxnLst>
              <a:rect l="0" t="0" r="r" b="b"/>
              <a:pathLst>
                <a:path w="80" h="59">
                  <a:moveTo>
                    <a:pt x="7" y="0"/>
                  </a:moveTo>
                  <a:cubicBezTo>
                    <a:pt x="9" y="7"/>
                    <a:pt x="4" y="13"/>
                    <a:pt x="0" y="18"/>
                  </a:cubicBezTo>
                  <a:cubicBezTo>
                    <a:pt x="11" y="40"/>
                    <a:pt x="24" y="27"/>
                    <a:pt x="23" y="55"/>
                  </a:cubicBezTo>
                  <a:cubicBezTo>
                    <a:pt x="37" y="41"/>
                    <a:pt x="71" y="59"/>
                    <a:pt x="80" y="46"/>
                  </a:cubicBezTo>
                  <a:cubicBezTo>
                    <a:pt x="54" y="34"/>
                    <a:pt x="34" y="9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-2239963" y="3562350"/>
              <a:ext cx="22225" cy="22225"/>
            </a:xfrm>
            <a:custGeom>
              <a:avLst/>
              <a:gdLst/>
              <a:ahLst/>
              <a:cxnLst>
                <a:cxn ang="0">
                  <a:pos x="41" y="32"/>
                </a:cxn>
                <a:cxn ang="0">
                  <a:pos x="14" y="4"/>
                </a:cxn>
                <a:cxn ang="0">
                  <a:pos x="15" y="43"/>
                </a:cxn>
                <a:cxn ang="0">
                  <a:pos x="41" y="32"/>
                </a:cxn>
              </a:cxnLst>
              <a:rect l="0" t="0" r="r" b="b"/>
              <a:pathLst>
                <a:path w="41" h="43">
                  <a:moveTo>
                    <a:pt x="41" y="32"/>
                  </a:moveTo>
                  <a:cubicBezTo>
                    <a:pt x="35" y="15"/>
                    <a:pt x="29" y="0"/>
                    <a:pt x="14" y="4"/>
                  </a:cubicBezTo>
                  <a:cubicBezTo>
                    <a:pt x="28" y="23"/>
                    <a:pt x="0" y="20"/>
                    <a:pt x="15" y="43"/>
                  </a:cubicBezTo>
                  <a:cubicBezTo>
                    <a:pt x="24" y="39"/>
                    <a:pt x="33" y="35"/>
                    <a:pt x="41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-2224088" y="3563938"/>
              <a:ext cx="26988" cy="22225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48" y="19"/>
                </a:cxn>
                <a:cxn ang="0">
                  <a:pos x="40" y="0"/>
                </a:cxn>
                <a:cxn ang="0">
                  <a:pos x="25" y="37"/>
                </a:cxn>
              </a:cxnLst>
              <a:rect l="0" t="0" r="r" b="b"/>
              <a:pathLst>
                <a:path w="48" h="39">
                  <a:moveTo>
                    <a:pt x="25" y="37"/>
                  </a:moveTo>
                  <a:cubicBezTo>
                    <a:pt x="23" y="16"/>
                    <a:pt x="47" y="39"/>
                    <a:pt x="48" y="19"/>
                  </a:cubicBezTo>
                  <a:cubicBezTo>
                    <a:pt x="45" y="13"/>
                    <a:pt x="42" y="6"/>
                    <a:pt x="40" y="0"/>
                  </a:cubicBezTo>
                  <a:cubicBezTo>
                    <a:pt x="12" y="1"/>
                    <a:pt x="0" y="34"/>
                    <a:pt x="25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-2228850" y="3587750"/>
              <a:ext cx="26988" cy="31750"/>
            </a:xfrm>
            <a:custGeom>
              <a:avLst/>
              <a:gdLst/>
              <a:ahLst/>
              <a:cxnLst>
                <a:cxn ang="0">
                  <a:pos x="44" y="37"/>
                </a:cxn>
                <a:cxn ang="0">
                  <a:pos x="21" y="0"/>
                </a:cxn>
                <a:cxn ang="0">
                  <a:pos x="20" y="16"/>
                </a:cxn>
                <a:cxn ang="0">
                  <a:pos x="1" y="8"/>
                </a:cxn>
                <a:cxn ang="0">
                  <a:pos x="0" y="24"/>
                </a:cxn>
                <a:cxn ang="0">
                  <a:pos x="34" y="49"/>
                </a:cxn>
                <a:cxn ang="0">
                  <a:pos x="44" y="37"/>
                </a:cxn>
              </a:cxnLst>
              <a:rect l="0" t="0" r="r" b="b"/>
              <a:pathLst>
                <a:path w="51" h="57">
                  <a:moveTo>
                    <a:pt x="44" y="37"/>
                  </a:moveTo>
                  <a:cubicBezTo>
                    <a:pt x="51" y="21"/>
                    <a:pt x="35" y="0"/>
                    <a:pt x="21" y="0"/>
                  </a:cubicBezTo>
                  <a:cubicBezTo>
                    <a:pt x="21" y="6"/>
                    <a:pt x="26" y="13"/>
                    <a:pt x="20" y="16"/>
                  </a:cubicBezTo>
                  <a:cubicBezTo>
                    <a:pt x="15" y="8"/>
                    <a:pt x="11" y="1"/>
                    <a:pt x="1" y="8"/>
                  </a:cubicBezTo>
                  <a:cubicBezTo>
                    <a:pt x="2" y="14"/>
                    <a:pt x="6" y="22"/>
                    <a:pt x="0" y="24"/>
                  </a:cubicBezTo>
                  <a:cubicBezTo>
                    <a:pt x="8" y="41"/>
                    <a:pt x="15" y="57"/>
                    <a:pt x="34" y="49"/>
                  </a:cubicBezTo>
                  <a:cubicBezTo>
                    <a:pt x="21" y="22"/>
                    <a:pt x="30" y="32"/>
                    <a:pt x="44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-1158875" y="3149600"/>
              <a:ext cx="26988" cy="158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" y="30"/>
                </a:cxn>
                <a:cxn ang="0">
                  <a:pos x="0" y="4"/>
                </a:cxn>
              </a:cxnLst>
              <a:rect l="0" t="0" r="r" b="b"/>
              <a:pathLst>
                <a:path w="50" h="30">
                  <a:moveTo>
                    <a:pt x="0" y="4"/>
                  </a:moveTo>
                  <a:cubicBezTo>
                    <a:pt x="12" y="25"/>
                    <a:pt x="32" y="24"/>
                    <a:pt x="50" y="30"/>
                  </a:cubicBezTo>
                  <a:cubicBezTo>
                    <a:pt x="42" y="0"/>
                    <a:pt x="19" y="7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4" name="Freeform 41"/>
            <p:cNvSpPr>
              <a:spLocks/>
            </p:cNvSpPr>
            <p:nvPr/>
          </p:nvSpPr>
          <p:spPr bwMode="auto">
            <a:xfrm>
              <a:off x="-2206625" y="3614738"/>
              <a:ext cx="22225" cy="1905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35"/>
                </a:cxn>
                <a:cxn ang="0">
                  <a:pos x="39" y="21"/>
                </a:cxn>
                <a:cxn ang="0">
                  <a:pos x="2" y="6"/>
                </a:cxn>
              </a:cxnLst>
              <a:rect l="0" t="0" r="r" b="b"/>
              <a:pathLst>
                <a:path w="39" h="35">
                  <a:moveTo>
                    <a:pt x="2" y="6"/>
                  </a:moveTo>
                  <a:cubicBezTo>
                    <a:pt x="3" y="16"/>
                    <a:pt x="0" y="28"/>
                    <a:pt x="6" y="35"/>
                  </a:cubicBezTo>
                  <a:cubicBezTo>
                    <a:pt x="17" y="31"/>
                    <a:pt x="28" y="26"/>
                    <a:pt x="39" y="21"/>
                  </a:cubicBezTo>
                  <a:cubicBezTo>
                    <a:pt x="31" y="5"/>
                    <a:pt x="19" y="0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5" name="Freeform 42"/>
            <p:cNvSpPr>
              <a:spLocks noEditPoints="1"/>
            </p:cNvSpPr>
            <p:nvPr/>
          </p:nvSpPr>
          <p:spPr bwMode="auto">
            <a:xfrm>
              <a:off x="-2482850" y="908050"/>
              <a:ext cx="452438" cy="1338263"/>
            </a:xfrm>
            <a:custGeom>
              <a:avLst/>
              <a:gdLst/>
              <a:ahLst/>
              <a:cxnLst>
                <a:cxn ang="0">
                  <a:pos x="379" y="2066"/>
                </a:cxn>
                <a:cxn ang="0">
                  <a:pos x="358" y="2091"/>
                </a:cxn>
                <a:cxn ang="0">
                  <a:pos x="381" y="1580"/>
                </a:cxn>
                <a:cxn ang="0">
                  <a:pos x="434" y="1250"/>
                </a:cxn>
                <a:cxn ang="0">
                  <a:pos x="40" y="284"/>
                </a:cxn>
                <a:cxn ang="0">
                  <a:pos x="323" y="495"/>
                </a:cxn>
                <a:cxn ang="0">
                  <a:pos x="316" y="445"/>
                </a:cxn>
                <a:cxn ang="0">
                  <a:pos x="213" y="365"/>
                </a:cxn>
                <a:cxn ang="0">
                  <a:pos x="324" y="372"/>
                </a:cxn>
                <a:cxn ang="0">
                  <a:pos x="265" y="434"/>
                </a:cxn>
                <a:cxn ang="0">
                  <a:pos x="298" y="275"/>
                </a:cxn>
                <a:cxn ang="0">
                  <a:pos x="363" y="556"/>
                </a:cxn>
                <a:cxn ang="0">
                  <a:pos x="757" y="2305"/>
                </a:cxn>
                <a:cxn ang="0">
                  <a:pos x="769" y="1986"/>
                </a:cxn>
                <a:cxn ang="0">
                  <a:pos x="739" y="1953"/>
                </a:cxn>
                <a:cxn ang="0">
                  <a:pos x="332" y="2302"/>
                </a:cxn>
                <a:cxn ang="0">
                  <a:pos x="377" y="2407"/>
                </a:cxn>
                <a:cxn ang="0">
                  <a:pos x="505" y="2345"/>
                </a:cxn>
                <a:cxn ang="0">
                  <a:pos x="670" y="2305"/>
                </a:cxn>
                <a:cxn ang="0">
                  <a:pos x="724" y="2367"/>
                </a:cxn>
                <a:cxn ang="0">
                  <a:pos x="757" y="2269"/>
                </a:cxn>
                <a:cxn ang="0">
                  <a:pos x="816" y="2189"/>
                </a:cxn>
                <a:cxn ang="0">
                  <a:pos x="703" y="2068"/>
                </a:cxn>
                <a:cxn ang="0">
                  <a:pos x="819" y="2050"/>
                </a:cxn>
                <a:cxn ang="0">
                  <a:pos x="810" y="1992"/>
                </a:cxn>
                <a:cxn ang="0">
                  <a:pos x="819" y="1888"/>
                </a:cxn>
                <a:cxn ang="0">
                  <a:pos x="699" y="1785"/>
                </a:cxn>
                <a:cxn ang="0">
                  <a:pos x="711" y="1741"/>
                </a:cxn>
                <a:cxn ang="0">
                  <a:pos x="763" y="1627"/>
                </a:cxn>
                <a:cxn ang="0">
                  <a:pos x="573" y="1615"/>
                </a:cxn>
                <a:cxn ang="0">
                  <a:pos x="563" y="1573"/>
                </a:cxn>
                <a:cxn ang="0">
                  <a:pos x="745" y="1549"/>
                </a:cxn>
                <a:cxn ang="0">
                  <a:pos x="773" y="1468"/>
                </a:cxn>
                <a:cxn ang="0">
                  <a:pos x="754" y="1315"/>
                </a:cxn>
                <a:cxn ang="0">
                  <a:pos x="716" y="1261"/>
                </a:cxn>
                <a:cxn ang="0">
                  <a:pos x="687" y="1120"/>
                </a:cxn>
                <a:cxn ang="0">
                  <a:pos x="653" y="968"/>
                </a:cxn>
                <a:cxn ang="0">
                  <a:pos x="542" y="888"/>
                </a:cxn>
                <a:cxn ang="0">
                  <a:pos x="655" y="501"/>
                </a:cxn>
                <a:cxn ang="0">
                  <a:pos x="468" y="57"/>
                </a:cxn>
                <a:cxn ang="0">
                  <a:pos x="304" y="126"/>
                </a:cxn>
                <a:cxn ang="0">
                  <a:pos x="277" y="7"/>
                </a:cxn>
                <a:cxn ang="0">
                  <a:pos x="22" y="261"/>
                </a:cxn>
                <a:cxn ang="0">
                  <a:pos x="77" y="608"/>
                </a:cxn>
                <a:cxn ang="0">
                  <a:pos x="89" y="672"/>
                </a:cxn>
                <a:cxn ang="0">
                  <a:pos x="177" y="1025"/>
                </a:cxn>
                <a:cxn ang="0">
                  <a:pos x="418" y="995"/>
                </a:cxn>
                <a:cxn ang="0">
                  <a:pos x="276" y="1224"/>
                </a:cxn>
                <a:cxn ang="0">
                  <a:pos x="280" y="1287"/>
                </a:cxn>
                <a:cxn ang="0">
                  <a:pos x="251" y="1327"/>
                </a:cxn>
                <a:cxn ang="0">
                  <a:pos x="266" y="1436"/>
                </a:cxn>
                <a:cxn ang="0">
                  <a:pos x="256" y="1450"/>
                </a:cxn>
                <a:cxn ang="0">
                  <a:pos x="324" y="1481"/>
                </a:cxn>
                <a:cxn ang="0">
                  <a:pos x="306" y="1559"/>
                </a:cxn>
                <a:cxn ang="0">
                  <a:pos x="274" y="1601"/>
                </a:cxn>
                <a:cxn ang="0">
                  <a:pos x="307" y="1789"/>
                </a:cxn>
                <a:cxn ang="0">
                  <a:pos x="336" y="1892"/>
                </a:cxn>
                <a:cxn ang="0">
                  <a:pos x="321" y="2022"/>
                </a:cxn>
                <a:cxn ang="0">
                  <a:pos x="308" y="2227"/>
                </a:cxn>
              </a:cxnLst>
              <a:rect l="0" t="0" r="r" b="b"/>
              <a:pathLst>
                <a:path w="836" h="2470">
                  <a:moveTo>
                    <a:pt x="326" y="2197"/>
                  </a:moveTo>
                  <a:cubicBezTo>
                    <a:pt x="322" y="2180"/>
                    <a:pt x="356" y="2180"/>
                    <a:pt x="341" y="2160"/>
                  </a:cubicBezTo>
                  <a:cubicBezTo>
                    <a:pt x="367" y="2145"/>
                    <a:pt x="342" y="2180"/>
                    <a:pt x="369" y="2171"/>
                  </a:cubicBezTo>
                  <a:cubicBezTo>
                    <a:pt x="361" y="2192"/>
                    <a:pt x="348" y="2196"/>
                    <a:pt x="326" y="2197"/>
                  </a:cubicBezTo>
                  <a:close/>
                  <a:moveTo>
                    <a:pt x="358" y="2091"/>
                  </a:moveTo>
                  <a:cubicBezTo>
                    <a:pt x="355" y="2066"/>
                    <a:pt x="373" y="2084"/>
                    <a:pt x="379" y="2066"/>
                  </a:cubicBezTo>
                  <a:cubicBezTo>
                    <a:pt x="365" y="2050"/>
                    <a:pt x="366" y="2063"/>
                    <a:pt x="350" y="2071"/>
                  </a:cubicBezTo>
                  <a:cubicBezTo>
                    <a:pt x="340" y="2039"/>
                    <a:pt x="390" y="2052"/>
                    <a:pt x="399" y="2058"/>
                  </a:cubicBezTo>
                  <a:cubicBezTo>
                    <a:pt x="405" y="2057"/>
                    <a:pt x="404" y="2053"/>
                    <a:pt x="402" y="2049"/>
                  </a:cubicBezTo>
                  <a:cubicBezTo>
                    <a:pt x="420" y="2043"/>
                    <a:pt x="398" y="2064"/>
                    <a:pt x="413" y="2075"/>
                  </a:cubicBezTo>
                  <a:cubicBezTo>
                    <a:pt x="399" y="2084"/>
                    <a:pt x="370" y="2106"/>
                    <a:pt x="402" y="2103"/>
                  </a:cubicBezTo>
                  <a:cubicBezTo>
                    <a:pt x="390" y="2136"/>
                    <a:pt x="358" y="2096"/>
                    <a:pt x="358" y="2091"/>
                  </a:cubicBezTo>
                  <a:close/>
                  <a:moveTo>
                    <a:pt x="682" y="2200"/>
                  </a:moveTo>
                  <a:cubicBezTo>
                    <a:pt x="684" y="2221"/>
                    <a:pt x="673" y="2236"/>
                    <a:pt x="657" y="2249"/>
                  </a:cubicBezTo>
                  <a:cubicBezTo>
                    <a:pt x="654" y="2237"/>
                    <a:pt x="646" y="2239"/>
                    <a:pt x="638" y="2242"/>
                  </a:cubicBezTo>
                  <a:cubicBezTo>
                    <a:pt x="639" y="2248"/>
                    <a:pt x="643" y="2247"/>
                    <a:pt x="647" y="2246"/>
                  </a:cubicBezTo>
                  <a:cubicBezTo>
                    <a:pt x="623" y="2266"/>
                    <a:pt x="635" y="2201"/>
                    <a:pt x="682" y="2200"/>
                  </a:cubicBezTo>
                  <a:close/>
                  <a:moveTo>
                    <a:pt x="381" y="1580"/>
                  </a:moveTo>
                  <a:cubicBezTo>
                    <a:pt x="401" y="1566"/>
                    <a:pt x="410" y="1579"/>
                    <a:pt x="430" y="1567"/>
                  </a:cubicBezTo>
                  <a:cubicBezTo>
                    <a:pt x="437" y="1590"/>
                    <a:pt x="387" y="1605"/>
                    <a:pt x="381" y="1580"/>
                  </a:cubicBezTo>
                  <a:close/>
                  <a:moveTo>
                    <a:pt x="260" y="1385"/>
                  </a:moveTo>
                  <a:cubicBezTo>
                    <a:pt x="228" y="1365"/>
                    <a:pt x="262" y="1358"/>
                    <a:pt x="291" y="1349"/>
                  </a:cubicBezTo>
                  <a:cubicBezTo>
                    <a:pt x="291" y="1365"/>
                    <a:pt x="259" y="1369"/>
                    <a:pt x="260" y="1385"/>
                  </a:cubicBezTo>
                  <a:close/>
                  <a:moveTo>
                    <a:pt x="434" y="1250"/>
                  </a:moveTo>
                  <a:cubicBezTo>
                    <a:pt x="452" y="1256"/>
                    <a:pt x="459" y="1257"/>
                    <a:pt x="476" y="1240"/>
                  </a:cubicBezTo>
                  <a:cubicBezTo>
                    <a:pt x="481" y="1267"/>
                    <a:pt x="417" y="1267"/>
                    <a:pt x="431" y="1297"/>
                  </a:cubicBezTo>
                  <a:cubicBezTo>
                    <a:pt x="403" y="1291"/>
                    <a:pt x="445" y="1267"/>
                    <a:pt x="434" y="1250"/>
                  </a:cubicBezTo>
                  <a:close/>
                  <a:moveTo>
                    <a:pt x="60" y="314"/>
                  </a:moveTo>
                  <a:cubicBezTo>
                    <a:pt x="49" y="320"/>
                    <a:pt x="43" y="312"/>
                    <a:pt x="31" y="319"/>
                  </a:cubicBezTo>
                  <a:cubicBezTo>
                    <a:pt x="22" y="302"/>
                    <a:pt x="22" y="289"/>
                    <a:pt x="40" y="284"/>
                  </a:cubicBezTo>
                  <a:cubicBezTo>
                    <a:pt x="37" y="292"/>
                    <a:pt x="39" y="302"/>
                    <a:pt x="45" y="313"/>
                  </a:cubicBezTo>
                  <a:cubicBezTo>
                    <a:pt x="50" y="302"/>
                    <a:pt x="55" y="302"/>
                    <a:pt x="60" y="314"/>
                  </a:cubicBezTo>
                  <a:close/>
                  <a:moveTo>
                    <a:pt x="332" y="446"/>
                  </a:moveTo>
                  <a:cubicBezTo>
                    <a:pt x="327" y="460"/>
                    <a:pt x="315" y="471"/>
                    <a:pt x="329" y="493"/>
                  </a:cubicBezTo>
                  <a:cubicBezTo>
                    <a:pt x="316" y="499"/>
                    <a:pt x="313" y="479"/>
                    <a:pt x="298" y="491"/>
                  </a:cubicBezTo>
                  <a:cubicBezTo>
                    <a:pt x="307" y="517"/>
                    <a:pt x="309" y="484"/>
                    <a:pt x="323" y="495"/>
                  </a:cubicBezTo>
                  <a:cubicBezTo>
                    <a:pt x="328" y="506"/>
                    <a:pt x="332" y="517"/>
                    <a:pt x="337" y="528"/>
                  </a:cubicBezTo>
                  <a:cubicBezTo>
                    <a:pt x="328" y="530"/>
                    <a:pt x="317" y="523"/>
                    <a:pt x="312" y="508"/>
                  </a:cubicBezTo>
                  <a:cubicBezTo>
                    <a:pt x="298" y="541"/>
                    <a:pt x="353" y="569"/>
                    <a:pt x="345" y="586"/>
                  </a:cubicBezTo>
                  <a:cubicBezTo>
                    <a:pt x="309" y="564"/>
                    <a:pt x="286" y="520"/>
                    <a:pt x="292" y="478"/>
                  </a:cubicBezTo>
                  <a:cubicBezTo>
                    <a:pt x="304" y="469"/>
                    <a:pt x="311" y="475"/>
                    <a:pt x="321" y="473"/>
                  </a:cubicBezTo>
                  <a:cubicBezTo>
                    <a:pt x="315" y="462"/>
                    <a:pt x="323" y="456"/>
                    <a:pt x="316" y="445"/>
                  </a:cubicBezTo>
                  <a:cubicBezTo>
                    <a:pt x="296" y="465"/>
                    <a:pt x="276" y="481"/>
                    <a:pt x="270" y="518"/>
                  </a:cubicBezTo>
                  <a:cubicBezTo>
                    <a:pt x="257" y="480"/>
                    <a:pt x="293" y="429"/>
                    <a:pt x="332" y="446"/>
                  </a:cubicBezTo>
                  <a:close/>
                  <a:moveTo>
                    <a:pt x="286" y="373"/>
                  </a:moveTo>
                  <a:cubicBezTo>
                    <a:pt x="274" y="372"/>
                    <a:pt x="229" y="374"/>
                    <a:pt x="271" y="356"/>
                  </a:cubicBezTo>
                  <a:cubicBezTo>
                    <a:pt x="261" y="344"/>
                    <a:pt x="239" y="367"/>
                    <a:pt x="249" y="342"/>
                  </a:cubicBezTo>
                  <a:cubicBezTo>
                    <a:pt x="227" y="346"/>
                    <a:pt x="235" y="361"/>
                    <a:pt x="213" y="365"/>
                  </a:cubicBezTo>
                  <a:cubicBezTo>
                    <a:pt x="210" y="350"/>
                    <a:pt x="267" y="312"/>
                    <a:pt x="278" y="337"/>
                  </a:cubicBezTo>
                  <a:cubicBezTo>
                    <a:pt x="294" y="330"/>
                    <a:pt x="270" y="315"/>
                    <a:pt x="263" y="321"/>
                  </a:cubicBezTo>
                  <a:cubicBezTo>
                    <a:pt x="267" y="302"/>
                    <a:pt x="307" y="310"/>
                    <a:pt x="314" y="330"/>
                  </a:cubicBezTo>
                  <a:cubicBezTo>
                    <a:pt x="287" y="325"/>
                    <a:pt x="307" y="338"/>
                    <a:pt x="315" y="352"/>
                  </a:cubicBezTo>
                  <a:cubicBezTo>
                    <a:pt x="302" y="358"/>
                    <a:pt x="300" y="338"/>
                    <a:pt x="284" y="350"/>
                  </a:cubicBezTo>
                  <a:cubicBezTo>
                    <a:pt x="300" y="351"/>
                    <a:pt x="309" y="368"/>
                    <a:pt x="324" y="372"/>
                  </a:cubicBezTo>
                  <a:cubicBezTo>
                    <a:pt x="325" y="392"/>
                    <a:pt x="303" y="363"/>
                    <a:pt x="292" y="370"/>
                  </a:cubicBezTo>
                  <a:cubicBezTo>
                    <a:pt x="309" y="382"/>
                    <a:pt x="326" y="394"/>
                    <a:pt x="340" y="411"/>
                  </a:cubicBezTo>
                  <a:cubicBezTo>
                    <a:pt x="332" y="409"/>
                    <a:pt x="323" y="410"/>
                    <a:pt x="311" y="416"/>
                  </a:cubicBezTo>
                  <a:cubicBezTo>
                    <a:pt x="316" y="403"/>
                    <a:pt x="307" y="394"/>
                    <a:pt x="294" y="392"/>
                  </a:cubicBezTo>
                  <a:cubicBezTo>
                    <a:pt x="286" y="397"/>
                    <a:pt x="296" y="412"/>
                    <a:pt x="298" y="420"/>
                  </a:cubicBezTo>
                  <a:cubicBezTo>
                    <a:pt x="287" y="425"/>
                    <a:pt x="276" y="429"/>
                    <a:pt x="265" y="434"/>
                  </a:cubicBezTo>
                  <a:cubicBezTo>
                    <a:pt x="271" y="422"/>
                    <a:pt x="286" y="411"/>
                    <a:pt x="268" y="387"/>
                  </a:cubicBezTo>
                  <a:cubicBezTo>
                    <a:pt x="217" y="452"/>
                    <a:pt x="217" y="402"/>
                    <a:pt x="286" y="373"/>
                  </a:cubicBezTo>
                  <a:close/>
                  <a:moveTo>
                    <a:pt x="260" y="276"/>
                  </a:moveTo>
                  <a:cubicBezTo>
                    <a:pt x="267" y="279"/>
                    <a:pt x="279" y="272"/>
                    <a:pt x="285" y="280"/>
                  </a:cubicBezTo>
                  <a:cubicBezTo>
                    <a:pt x="293" y="267"/>
                    <a:pt x="286" y="248"/>
                    <a:pt x="322" y="242"/>
                  </a:cubicBezTo>
                  <a:cubicBezTo>
                    <a:pt x="310" y="254"/>
                    <a:pt x="306" y="253"/>
                    <a:pt x="298" y="275"/>
                  </a:cubicBezTo>
                  <a:cubicBezTo>
                    <a:pt x="302" y="297"/>
                    <a:pt x="321" y="280"/>
                    <a:pt x="325" y="302"/>
                  </a:cubicBezTo>
                  <a:cubicBezTo>
                    <a:pt x="289" y="288"/>
                    <a:pt x="253" y="285"/>
                    <a:pt x="309" y="301"/>
                  </a:cubicBezTo>
                  <a:cubicBezTo>
                    <a:pt x="296" y="325"/>
                    <a:pt x="261" y="287"/>
                    <a:pt x="229" y="312"/>
                  </a:cubicBezTo>
                  <a:cubicBezTo>
                    <a:pt x="216" y="279"/>
                    <a:pt x="275" y="309"/>
                    <a:pt x="260" y="276"/>
                  </a:cubicBezTo>
                  <a:close/>
                  <a:moveTo>
                    <a:pt x="364" y="594"/>
                  </a:moveTo>
                  <a:cubicBezTo>
                    <a:pt x="349" y="575"/>
                    <a:pt x="365" y="569"/>
                    <a:pt x="363" y="556"/>
                  </a:cubicBezTo>
                  <a:cubicBezTo>
                    <a:pt x="380" y="554"/>
                    <a:pt x="386" y="593"/>
                    <a:pt x="364" y="594"/>
                  </a:cubicBezTo>
                  <a:close/>
                  <a:moveTo>
                    <a:pt x="359" y="654"/>
                  </a:moveTo>
                  <a:cubicBezTo>
                    <a:pt x="347" y="653"/>
                    <a:pt x="334" y="653"/>
                    <a:pt x="328" y="637"/>
                  </a:cubicBezTo>
                  <a:cubicBezTo>
                    <a:pt x="337" y="633"/>
                    <a:pt x="345" y="629"/>
                    <a:pt x="354" y="626"/>
                  </a:cubicBezTo>
                  <a:cubicBezTo>
                    <a:pt x="358" y="633"/>
                    <a:pt x="352" y="643"/>
                    <a:pt x="359" y="654"/>
                  </a:cubicBezTo>
                  <a:close/>
                  <a:moveTo>
                    <a:pt x="757" y="2305"/>
                  </a:moveTo>
                  <a:cubicBezTo>
                    <a:pt x="774" y="2290"/>
                    <a:pt x="776" y="2318"/>
                    <a:pt x="781" y="2325"/>
                  </a:cubicBezTo>
                  <a:cubicBezTo>
                    <a:pt x="775" y="2328"/>
                    <a:pt x="768" y="2331"/>
                    <a:pt x="762" y="2334"/>
                  </a:cubicBezTo>
                  <a:cubicBezTo>
                    <a:pt x="755" y="2327"/>
                    <a:pt x="759" y="2314"/>
                    <a:pt x="757" y="2305"/>
                  </a:cubicBezTo>
                  <a:close/>
                  <a:moveTo>
                    <a:pt x="769" y="1986"/>
                  </a:moveTo>
                  <a:cubicBezTo>
                    <a:pt x="774" y="2012"/>
                    <a:pt x="742" y="2008"/>
                    <a:pt x="729" y="2003"/>
                  </a:cubicBezTo>
                  <a:cubicBezTo>
                    <a:pt x="726" y="1972"/>
                    <a:pt x="751" y="1994"/>
                    <a:pt x="769" y="1986"/>
                  </a:cubicBezTo>
                  <a:close/>
                  <a:moveTo>
                    <a:pt x="720" y="1853"/>
                  </a:moveTo>
                  <a:cubicBezTo>
                    <a:pt x="706" y="1848"/>
                    <a:pt x="689" y="1850"/>
                    <a:pt x="672" y="1850"/>
                  </a:cubicBezTo>
                  <a:cubicBezTo>
                    <a:pt x="671" y="1840"/>
                    <a:pt x="719" y="1824"/>
                    <a:pt x="720" y="1853"/>
                  </a:cubicBezTo>
                  <a:close/>
                  <a:moveTo>
                    <a:pt x="767" y="1925"/>
                  </a:moveTo>
                  <a:cubicBezTo>
                    <a:pt x="769" y="1932"/>
                    <a:pt x="772" y="1939"/>
                    <a:pt x="775" y="1945"/>
                  </a:cubicBezTo>
                  <a:cubicBezTo>
                    <a:pt x="760" y="1955"/>
                    <a:pt x="756" y="1939"/>
                    <a:pt x="739" y="1953"/>
                  </a:cubicBezTo>
                  <a:cubicBezTo>
                    <a:pt x="741" y="1940"/>
                    <a:pt x="750" y="1932"/>
                    <a:pt x="767" y="1925"/>
                  </a:cubicBezTo>
                  <a:close/>
                  <a:moveTo>
                    <a:pt x="380" y="2251"/>
                  </a:moveTo>
                  <a:cubicBezTo>
                    <a:pt x="362" y="2253"/>
                    <a:pt x="350" y="2256"/>
                    <a:pt x="344" y="2274"/>
                  </a:cubicBezTo>
                  <a:cubicBezTo>
                    <a:pt x="371" y="2267"/>
                    <a:pt x="379" y="2299"/>
                    <a:pt x="383" y="2312"/>
                  </a:cubicBezTo>
                  <a:cubicBezTo>
                    <a:pt x="364" y="2313"/>
                    <a:pt x="352" y="2297"/>
                    <a:pt x="336" y="2293"/>
                  </a:cubicBezTo>
                  <a:cubicBezTo>
                    <a:pt x="337" y="2297"/>
                    <a:pt x="338" y="2301"/>
                    <a:pt x="332" y="2302"/>
                  </a:cubicBezTo>
                  <a:cubicBezTo>
                    <a:pt x="329" y="2304"/>
                    <a:pt x="325" y="2306"/>
                    <a:pt x="329" y="2312"/>
                  </a:cubicBezTo>
                  <a:cubicBezTo>
                    <a:pt x="339" y="2308"/>
                    <a:pt x="341" y="2325"/>
                    <a:pt x="346" y="2335"/>
                  </a:cubicBezTo>
                  <a:cubicBezTo>
                    <a:pt x="358" y="2340"/>
                    <a:pt x="379" y="2324"/>
                    <a:pt x="387" y="2341"/>
                  </a:cubicBezTo>
                  <a:cubicBezTo>
                    <a:pt x="374" y="2356"/>
                    <a:pt x="352" y="2333"/>
                    <a:pt x="354" y="2354"/>
                  </a:cubicBezTo>
                  <a:cubicBezTo>
                    <a:pt x="371" y="2357"/>
                    <a:pt x="392" y="2351"/>
                    <a:pt x="401" y="2373"/>
                  </a:cubicBezTo>
                  <a:cubicBezTo>
                    <a:pt x="386" y="2382"/>
                    <a:pt x="398" y="2401"/>
                    <a:pt x="377" y="2407"/>
                  </a:cubicBezTo>
                  <a:cubicBezTo>
                    <a:pt x="385" y="2421"/>
                    <a:pt x="397" y="2427"/>
                    <a:pt x="402" y="2450"/>
                  </a:cubicBezTo>
                  <a:cubicBezTo>
                    <a:pt x="421" y="2441"/>
                    <a:pt x="452" y="2470"/>
                    <a:pt x="460" y="2440"/>
                  </a:cubicBezTo>
                  <a:cubicBezTo>
                    <a:pt x="441" y="2437"/>
                    <a:pt x="463" y="2417"/>
                    <a:pt x="474" y="2419"/>
                  </a:cubicBezTo>
                  <a:cubicBezTo>
                    <a:pt x="466" y="2403"/>
                    <a:pt x="466" y="2391"/>
                    <a:pt x="473" y="2381"/>
                  </a:cubicBezTo>
                  <a:cubicBezTo>
                    <a:pt x="481" y="2389"/>
                    <a:pt x="491" y="2392"/>
                    <a:pt x="502" y="2392"/>
                  </a:cubicBezTo>
                  <a:cubicBezTo>
                    <a:pt x="488" y="2370"/>
                    <a:pt x="491" y="2357"/>
                    <a:pt x="505" y="2345"/>
                  </a:cubicBezTo>
                  <a:cubicBezTo>
                    <a:pt x="512" y="2362"/>
                    <a:pt x="520" y="2379"/>
                    <a:pt x="527" y="2397"/>
                  </a:cubicBezTo>
                  <a:cubicBezTo>
                    <a:pt x="541" y="2385"/>
                    <a:pt x="564" y="2405"/>
                    <a:pt x="575" y="2384"/>
                  </a:cubicBezTo>
                  <a:cubicBezTo>
                    <a:pt x="539" y="2385"/>
                    <a:pt x="577" y="2344"/>
                    <a:pt x="544" y="2328"/>
                  </a:cubicBezTo>
                  <a:cubicBezTo>
                    <a:pt x="571" y="2315"/>
                    <a:pt x="581" y="2341"/>
                    <a:pt x="602" y="2342"/>
                  </a:cubicBezTo>
                  <a:cubicBezTo>
                    <a:pt x="611" y="2301"/>
                    <a:pt x="645" y="2292"/>
                    <a:pt x="661" y="2286"/>
                  </a:cubicBezTo>
                  <a:cubicBezTo>
                    <a:pt x="664" y="2292"/>
                    <a:pt x="667" y="2299"/>
                    <a:pt x="670" y="2305"/>
                  </a:cubicBezTo>
                  <a:cubicBezTo>
                    <a:pt x="658" y="2302"/>
                    <a:pt x="644" y="2328"/>
                    <a:pt x="663" y="2324"/>
                  </a:cubicBezTo>
                  <a:cubicBezTo>
                    <a:pt x="656" y="2310"/>
                    <a:pt x="686" y="2311"/>
                    <a:pt x="694" y="2303"/>
                  </a:cubicBezTo>
                  <a:cubicBezTo>
                    <a:pt x="701" y="2295"/>
                    <a:pt x="685" y="2277"/>
                    <a:pt x="696" y="2271"/>
                  </a:cubicBezTo>
                  <a:cubicBezTo>
                    <a:pt x="741" y="2267"/>
                    <a:pt x="708" y="2291"/>
                    <a:pt x="739" y="2322"/>
                  </a:cubicBezTo>
                  <a:cubicBezTo>
                    <a:pt x="727" y="2327"/>
                    <a:pt x="719" y="2333"/>
                    <a:pt x="713" y="2341"/>
                  </a:cubicBezTo>
                  <a:cubicBezTo>
                    <a:pt x="717" y="2350"/>
                    <a:pt x="721" y="2358"/>
                    <a:pt x="724" y="2367"/>
                  </a:cubicBezTo>
                  <a:cubicBezTo>
                    <a:pt x="755" y="2350"/>
                    <a:pt x="753" y="2344"/>
                    <a:pt x="782" y="2351"/>
                  </a:cubicBezTo>
                  <a:cubicBezTo>
                    <a:pt x="777" y="2354"/>
                    <a:pt x="770" y="2356"/>
                    <a:pt x="772" y="2362"/>
                  </a:cubicBezTo>
                  <a:cubicBezTo>
                    <a:pt x="789" y="2352"/>
                    <a:pt x="789" y="2384"/>
                    <a:pt x="804" y="2380"/>
                  </a:cubicBezTo>
                  <a:cubicBezTo>
                    <a:pt x="810" y="2340"/>
                    <a:pt x="799" y="2324"/>
                    <a:pt x="801" y="2281"/>
                  </a:cubicBezTo>
                  <a:cubicBezTo>
                    <a:pt x="791" y="2270"/>
                    <a:pt x="765" y="2298"/>
                    <a:pt x="756" y="2284"/>
                  </a:cubicBezTo>
                  <a:cubicBezTo>
                    <a:pt x="755" y="2279"/>
                    <a:pt x="751" y="2271"/>
                    <a:pt x="757" y="2269"/>
                  </a:cubicBezTo>
                  <a:cubicBezTo>
                    <a:pt x="787" y="2281"/>
                    <a:pt x="779" y="2250"/>
                    <a:pt x="782" y="2235"/>
                  </a:cubicBezTo>
                  <a:cubicBezTo>
                    <a:pt x="796" y="2257"/>
                    <a:pt x="823" y="2229"/>
                    <a:pt x="818" y="2212"/>
                  </a:cubicBezTo>
                  <a:cubicBezTo>
                    <a:pt x="788" y="2223"/>
                    <a:pt x="748" y="2228"/>
                    <a:pt x="716" y="2209"/>
                  </a:cubicBezTo>
                  <a:cubicBezTo>
                    <a:pt x="723" y="2206"/>
                    <a:pt x="722" y="2200"/>
                    <a:pt x="727" y="2197"/>
                  </a:cubicBezTo>
                  <a:cubicBezTo>
                    <a:pt x="764" y="2210"/>
                    <a:pt x="756" y="2179"/>
                    <a:pt x="792" y="2169"/>
                  </a:cubicBezTo>
                  <a:cubicBezTo>
                    <a:pt x="798" y="2180"/>
                    <a:pt x="799" y="2204"/>
                    <a:pt x="816" y="2189"/>
                  </a:cubicBezTo>
                  <a:cubicBezTo>
                    <a:pt x="811" y="2158"/>
                    <a:pt x="785" y="2177"/>
                    <a:pt x="777" y="2152"/>
                  </a:cubicBezTo>
                  <a:cubicBezTo>
                    <a:pt x="757" y="2155"/>
                    <a:pt x="764" y="2169"/>
                    <a:pt x="747" y="2173"/>
                  </a:cubicBezTo>
                  <a:cubicBezTo>
                    <a:pt x="761" y="2139"/>
                    <a:pt x="692" y="2146"/>
                    <a:pt x="707" y="2113"/>
                  </a:cubicBezTo>
                  <a:cubicBezTo>
                    <a:pt x="718" y="2112"/>
                    <a:pt x="727" y="2115"/>
                    <a:pt x="738" y="2115"/>
                  </a:cubicBezTo>
                  <a:cubicBezTo>
                    <a:pt x="730" y="2100"/>
                    <a:pt x="729" y="2089"/>
                    <a:pt x="731" y="2079"/>
                  </a:cubicBezTo>
                  <a:cubicBezTo>
                    <a:pt x="717" y="2086"/>
                    <a:pt x="708" y="2083"/>
                    <a:pt x="703" y="2068"/>
                  </a:cubicBezTo>
                  <a:cubicBezTo>
                    <a:pt x="736" y="2061"/>
                    <a:pt x="687" y="2055"/>
                    <a:pt x="708" y="2043"/>
                  </a:cubicBezTo>
                  <a:cubicBezTo>
                    <a:pt x="728" y="2042"/>
                    <a:pt x="749" y="2082"/>
                    <a:pt x="746" y="2096"/>
                  </a:cubicBezTo>
                  <a:cubicBezTo>
                    <a:pt x="775" y="2082"/>
                    <a:pt x="804" y="2138"/>
                    <a:pt x="821" y="2110"/>
                  </a:cubicBezTo>
                  <a:cubicBezTo>
                    <a:pt x="807" y="2106"/>
                    <a:pt x="792" y="2103"/>
                    <a:pt x="781" y="2089"/>
                  </a:cubicBezTo>
                  <a:cubicBezTo>
                    <a:pt x="800" y="2063"/>
                    <a:pt x="809" y="2087"/>
                    <a:pt x="836" y="2073"/>
                  </a:cubicBezTo>
                  <a:cubicBezTo>
                    <a:pt x="831" y="2064"/>
                    <a:pt x="828" y="2048"/>
                    <a:pt x="819" y="2050"/>
                  </a:cubicBezTo>
                  <a:cubicBezTo>
                    <a:pt x="799" y="2069"/>
                    <a:pt x="773" y="2064"/>
                    <a:pt x="748" y="2064"/>
                  </a:cubicBezTo>
                  <a:cubicBezTo>
                    <a:pt x="746" y="2057"/>
                    <a:pt x="751" y="2051"/>
                    <a:pt x="755" y="2046"/>
                  </a:cubicBezTo>
                  <a:cubicBezTo>
                    <a:pt x="773" y="2026"/>
                    <a:pt x="795" y="2062"/>
                    <a:pt x="797" y="2036"/>
                  </a:cubicBezTo>
                  <a:cubicBezTo>
                    <a:pt x="786" y="2033"/>
                    <a:pt x="773" y="2033"/>
                    <a:pt x="763" y="2027"/>
                  </a:cubicBezTo>
                  <a:cubicBezTo>
                    <a:pt x="786" y="2007"/>
                    <a:pt x="814" y="2043"/>
                    <a:pt x="821" y="2018"/>
                  </a:cubicBezTo>
                  <a:cubicBezTo>
                    <a:pt x="800" y="2020"/>
                    <a:pt x="834" y="1995"/>
                    <a:pt x="810" y="1992"/>
                  </a:cubicBezTo>
                  <a:cubicBezTo>
                    <a:pt x="796" y="1995"/>
                    <a:pt x="800" y="2006"/>
                    <a:pt x="796" y="2013"/>
                  </a:cubicBezTo>
                  <a:cubicBezTo>
                    <a:pt x="797" y="1990"/>
                    <a:pt x="781" y="1994"/>
                    <a:pt x="785" y="1971"/>
                  </a:cubicBezTo>
                  <a:cubicBezTo>
                    <a:pt x="773" y="1963"/>
                    <a:pt x="744" y="1993"/>
                    <a:pt x="742" y="1959"/>
                  </a:cubicBezTo>
                  <a:cubicBezTo>
                    <a:pt x="768" y="1957"/>
                    <a:pt x="819" y="1963"/>
                    <a:pt x="835" y="1943"/>
                  </a:cubicBezTo>
                  <a:cubicBezTo>
                    <a:pt x="815" y="1942"/>
                    <a:pt x="791" y="1953"/>
                    <a:pt x="786" y="1917"/>
                  </a:cubicBezTo>
                  <a:cubicBezTo>
                    <a:pt x="797" y="1911"/>
                    <a:pt x="836" y="1888"/>
                    <a:pt x="819" y="1888"/>
                  </a:cubicBezTo>
                  <a:cubicBezTo>
                    <a:pt x="801" y="1897"/>
                    <a:pt x="784" y="1904"/>
                    <a:pt x="778" y="1882"/>
                  </a:cubicBezTo>
                  <a:cubicBezTo>
                    <a:pt x="787" y="1880"/>
                    <a:pt x="798" y="1887"/>
                    <a:pt x="798" y="1874"/>
                  </a:cubicBezTo>
                  <a:cubicBezTo>
                    <a:pt x="790" y="1866"/>
                    <a:pt x="772" y="1883"/>
                    <a:pt x="766" y="1872"/>
                  </a:cubicBezTo>
                  <a:cubicBezTo>
                    <a:pt x="775" y="1855"/>
                    <a:pt x="775" y="1869"/>
                    <a:pt x="792" y="1861"/>
                  </a:cubicBezTo>
                  <a:cubicBezTo>
                    <a:pt x="763" y="1849"/>
                    <a:pt x="721" y="1823"/>
                    <a:pt x="739" y="1806"/>
                  </a:cubicBezTo>
                  <a:cubicBezTo>
                    <a:pt x="716" y="1821"/>
                    <a:pt x="705" y="1808"/>
                    <a:pt x="699" y="1785"/>
                  </a:cubicBezTo>
                  <a:cubicBezTo>
                    <a:pt x="728" y="1782"/>
                    <a:pt x="724" y="1747"/>
                    <a:pt x="701" y="1753"/>
                  </a:cubicBezTo>
                  <a:cubicBezTo>
                    <a:pt x="719" y="1767"/>
                    <a:pt x="680" y="1783"/>
                    <a:pt x="677" y="1771"/>
                  </a:cubicBezTo>
                  <a:cubicBezTo>
                    <a:pt x="676" y="1760"/>
                    <a:pt x="681" y="1756"/>
                    <a:pt x="669" y="1751"/>
                  </a:cubicBezTo>
                  <a:cubicBezTo>
                    <a:pt x="694" y="1747"/>
                    <a:pt x="687" y="1732"/>
                    <a:pt x="674" y="1726"/>
                  </a:cubicBezTo>
                  <a:cubicBezTo>
                    <a:pt x="702" y="1725"/>
                    <a:pt x="679" y="1703"/>
                    <a:pt x="701" y="1699"/>
                  </a:cubicBezTo>
                  <a:cubicBezTo>
                    <a:pt x="699" y="1718"/>
                    <a:pt x="682" y="1737"/>
                    <a:pt x="711" y="1741"/>
                  </a:cubicBezTo>
                  <a:cubicBezTo>
                    <a:pt x="712" y="1718"/>
                    <a:pt x="753" y="1742"/>
                    <a:pt x="735" y="1708"/>
                  </a:cubicBezTo>
                  <a:cubicBezTo>
                    <a:pt x="731" y="1691"/>
                    <a:pt x="707" y="1724"/>
                    <a:pt x="707" y="1696"/>
                  </a:cubicBezTo>
                  <a:cubicBezTo>
                    <a:pt x="731" y="1695"/>
                    <a:pt x="726" y="1692"/>
                    <a:pt x="737" y="1676"/>
                  </a:cubicBezTo>
                  <a:cubicBezTo>
                    <a:pt x="743" y="1698"/>
                    <a:pt x="760" y="1691"/>
                    <a:pt x="778" y="1682"/>
                  </a:cubicBezTo>
                  <a:cubicBezTo>
                    <a:pt x="778" y="1653"/>
                    <a:pt x="755" y="1646"/>
                    <a:pt x="775" y="1637"/>
                  </a:cubicBezTo>
                  <a:cubicBezTo>
                    <a:pt x="769" y="1638"/>
                    <a:pt x="765" y="1635"/>
                    <a:pt x="763" y="1627"/>
                  </a:cubicBezTo>
                  <a:cubicBezTo>
                    <a:pt x="712" y="1638"/>
                    <a:pt x="680" y="1660"/>
                    <a:pt x="647" y="1645"/>
                  </a:cubicBezTo>
                  <a:cubicBezTo>
                    <a:pt x="650" y="1633"/>
                    <a:pt x="643" y="1618"/>
                    <a:pt x="656" y="1610"/>
                  </a:cubicBezTo>
                  <a:cubicBezTo>
                    <a:pt x="659" y="1615"/>
                    <a:pt x="664" y="1616"/>
                    <a:pt x="671" y="1611"/>
                  </a:cubicBezTo>
                  <a:cubicBezTo>
                    <a:pt x="652" y="1589"/>
                    <a:pt x="604" y="1612"/>
                    <a:pt x="645" y="1623"/>
                  </a:cubicBezTo>
                  <a:cubicBezTo>
                    <a:pt x="618" y="1630"/>
                    <a:pt x="617" y="1651"/>
                    <a:pt x="597" y="1635"/>
                  </a:cubicBezTo>
                  <a:cubicBezTo>
                    <a:pt x="609" y="1622"/>
                    <a:pt x="574" y="1590"/>
                    <a:pt x="573" y="1615"/>
                  </a:cubicBezTo>
                  <a:cubicBezTo>
                    <a:pt x="579" y="1612"/>
                    <a:pt x="586" y="1623"/>
                    <a:pt x="578" y="1628"/>
                  </a:cubicBezTo>
                  <a:cubicBezTo>
                    <a:pt x="523" y="1621"/>
                    <a:pt x="477" y="1630"/>
                    <a:pt x="423" y="1624"/>
                  </a:cubicBezTo>
                  <a:cubicBezTo>
                    <a:pt x="424" y="1596"/>
                    <a:pt x="470" y="1540"/>
                    <a:pt x="503" y="1559"/>
                  </a:cubicBezTo>
                  <a:cubicBezTo>
                    <a:pt x="495" y="1567"/>
                    <a:pt x="466" y="1566"/>
                    <a:pt x="473" y="1580"/>
                  </a:cubicBezTo>
                  <a:cubicBezTo>
                    <a:pt x="497" y="1567"/>
                    <a:pt x="505" y="1591"/>
                    <a:pt x="523" y="1589"/>
                  </a:cubicBezTo>
                  <a:cubicBezTo>
                    <a:pt x="524" y="1567"/>
                    <a:pt x="543" y="1578"/>
                    <a:pt x="563" y="1573"/>
                  </a:cubicBezTo>
                  <a:cubicBezTo>
                    <a:pt x="569" y="1593"/>
                    <a:pt x="532" y="1596"/>
                    <a:pt x="535" y="1615"/>
                  </a:cubicBezTo>
                  <a:cubicBezTo>
                    <a:pt x="554" y="1594"/>
                    <a:pt x="548" y="1612"/>
                    <a:pt x="566" y="1617"/>
                  </a:cubicBezTo>
                  <a:cubicBezTo>
                    <a:pt x="570" y="1568"/>
                    <a:pt x="641" y="1617"/>
                    <a:pt x="665" y="1560"/>
                  </a:cubicBezTo>
                  <a:cubicBezTo>
                    <a:pt x="662" y="1582"/>
                    <a:pt x="685" y="1593"/>
                    <a:pt x="674" y="1618"/>
                  </a:cubicBezTo>
                  <a:cubicBezTo>
                    <a:pt x="711" y="1599"/>
                    <a:pt x="721" y="1601"/>
                    <a:pt x="771" y="1592"/>
                  </a:cubicBezTo>
                  <a:cubicBezTo>
                    <a:pt x="765" y="1565"/>
                    <a:pt x="769" y="1563"/>
                    <a:pt x="745" y="1549"/>
                  </a:cubicBezTo>
                  <a:cubicBezTo>
                    <a:pt x="753" y="1545"/>
                    <a:pt x="764" y="1543"/>
                    <a:pt x="762" y="1535"/>
                  </a:cubicBezTo>
                  <a:cubicBezTo>
                    <a:pt x="732" y="1538"/>
                    <a:pt x="781" y="1504"/>
                    <a:pt x="751" y="1508"/>
                  </a:cubicBezTo>
                  <a:cubicBezTo>
                    <a:pt x="753" y="1524"/>
                    <a:pt x="712" y="1535"/>
                    <a:pt x="709" y="1518"/>
                  </a:cubicBezTo>
                  <a:cubicBezTo>
                    <a:pt x="723" y="1524"/>
                    <a:pt x="759" y="1484"/>
                    <a:pt x="784" y="1495"/>
                  </a:cubicBezTo>
                  <a:cubicBezTo>
                    <a:pt x="781" y="1471"/>
                    <a:pt x="758" y="1495"/>
                    <a:pt x="753" y="1477"/>
                  </a:cubicBezTo>
                  <a:cubicBezTo>
                    <a:pt x="761" y="1470"/>
                    <a:pt x="761" y="1464"/>
                    <a:pt x="773" y="1468"/>
                  </a:cubicBezTo>
                  <a:cubicBezTo>
                    <a:pt x="765" y="1441"/>
                    <a:pt x="745" y="1449"/>
                    <a:pt x="734" y="1431"/>
                  </a:cubicBezTo>
                  <a:cubicBezTo>
                    <a:pt x="743" y="1420"/>
                    <a:pt x="764" y="1441"/>
                    <a:pt x="760" y="1420"/>
                  </a:cubicBezTo>
                  <a:cubicBezTo>
                    <a:pt x="737" y="1429"/>
                    <a:pt x="754" y="1411"/>
                    <a:pt x="736" y="1399"/>
                  </a:cubicBezTo>
                  <a:cubicBezTo>
                    <a:pt x="744" y="1393"/>
                    <a:pt x="743" y="1387"/>
                    <a:pt x="755" y="1391"/>
                  </a:cubicBezTo>
                  <a:cubicBezTo>
                    <a:pt x="754" y="1367"/>
                    <a:pt x="732" y="1395"/>
                    <a:pt x="731" y="1370"/>
                  </a:cubicBezTo>
                  <a:cubicBezTo>
                    <a:pt x="734" y="1343"/>
                    <a:pt x="733" y="1322"/>
                    <a:pt x="754" y="1315"/>
                  </a:cubicBezTo>
                  <a:cubicBezTo>
                    <a:pt x="729" y="1318"/>
                    <a:pt x="739" y="1304"/>
                    <a:pt x="740" y="1290"/>
                  </a:cubicBezTo>
                  <a:cubicBezTo>
                    <a:pt x="725" y="1277"/>
                    <a:pt x="718" y="1315"/>
                    <a:pt x="701" y="1298"/>
                  </a:cubicBezTo>
                  <a:cubicBezTo>
                    <a:pt x="700" y="1294"/>
                    <a:pt x="695" y="1283"/>
                    <a:pt x="695" y="1283"/>
                  </a:cubicBezTo>
                  <a:cubicBezTo>
                    <a:pt x="719" y="1273"/>
                    <a:pt x="723" y="1271"/>
                    <a:pt x="733" y="1267"/>
                  </a:cubicBezTo>
                  <a:cubicBezTo>
                    <a:pt x="734" y="1257"/>
                    <a:pt x="736" y="1230"/>
                    <a:pt x="720" y="1235"/>
                  </a:cubicBezTo>
                  <a:cubicBezTo>
                    <a:pt x="724" y="1246"/>
                    <a:pt x="731" y="1258"/>
                    <a:pt x="716" y="1261"/>
                  </a:cubicBezTo>
                  <a:cubicBezTo>
                    <a:pt x="720" y="1242"/>
                    <a:pt x="699" y="1226"/>
                    <a:pt x="706" y="1219"/>
                  </a:cubicBezTo>
                  <a:cubicBezTo>
                    <a:pt x="714" y="1217"/>
                    <a:pt x="725" y="1225"/>
                    <a:pt x="725" y="1211"/>
                  </a:cubicBezTo>
                  <a:cubicBezTo>
                    <a:pt x="709" y="1176"/>
                    <a:pt x="703" y="1200"/>
                    <a:pt x="679" y="1192"/>
                  </a:cubicBezTo>
                  <a:cubicBezTo>
                    <a:pt x="679" y="1176"/>
                    <a:pt x="710" y="1172"/>
                    <a:pt x="700" y="1152"/>
                  </a:cubicBezTo>
                  <a:cubicBezTo>
                    <a:pt x="693" y="1143"/>
                    <a:pt x="678" y="1156"/>
                    <a:pt x="676" y="1132"/>
                  </a:cubicBezTo>
                  <a:cubicBezTo>
                    <a:pt x="683" y="1129"/>
                    <a:pt x="682" y="1123"/>
                    <a:pt x="687" y="1120"/>
                  </a:cubicBezTo>
                  <a:cubicBezTo>
                    <a:pt x="690" y="1124"/>
                    <a:pt x="692" y="1132"/>
                    <a:pt x="699" y="1130"/>
                  </a:cubicBezTo>
                  <a:cubicBezTo>
                    <a:pt x="699" y="1112"/>
                    <a:pt x="712" y="1099"/>
                    <a:pt x="699" y="1076"/>
                  </a:cubicBezTo>
                  <a:cubicBezTo>
                    <a:pt x="682" y="1082"/>
                    <a:pt x="671" y="1080"/>
                    <a:pt x="663" y="1064"/>
                  </a:cubicBezTo>
                  <a:cubicBezTo>
                    <a:pt x="697" y="1044"/>
                    <a:pt x="663" y="1058"/>
                    <a:pt x="657" y="1032"/>
                  </a:cubicBezTo>
                  <a:cubicBezTo>
                    <a:pt x="666" y="1028"/>
                    <a:pt x="675" y="1024"/>
                    <a:pt x="683" y="1021"/>
                  </a:cubicBezTo>
                  <a:cubicBezTo>
                    <a:pt x="674" y="987"/>
                    <a:pt x="637" y="996"/>
                    <a:pt x="653" y="968"/>
                  </a:cubicBezTo>
                  <a:cubicBezTo>
                    <a:pt x="667" y="960"/>
                    <a:pt x="668" y="982"/>
                    <a:pt x="680" y="978"/>
                  </a:cubicBezTo>
                  <a:cubicBezTo>
                    <a:pt x="668" y="958"/>
                    <a:pt x="672" y="945"/>
                    <a:pt x="667" y="928"/>
                  </a:cubicBezTo>
                  <a:cubicBezTo>
                    <a:pt x="653" y="941"/>
                    <a:pt x="636" y="951"/>
                    <a:pt x="626" y="922"/>
                  </a:cubicBezTo>
                  <a:cubicBezTo>
                    <a:pt x="604" y="926"/>
                    <a:pt x="628" y="948"/>
                    <a:pt x="599" y="949"/>
                  </a:cubicBezTo>
                  <a:cubicBezTo>
                    <a:pt x="594" y="931"/>
                    <a:pt x="610" y="921"/>
                    <a:pt x="602" y="901"/>
                  </a:cubicBezTo>
                  <a:cubicBezTo>
                    <a:pt x="575" y="915"/>
                    <a:pt x="562" y="892"/>
                    <a:pt x="542" y="888"/>
                  </a:cubicBezTo>
                  <a:cubicBezTo>
                    <a:pt x="557" y="878"/>
                    <a:pt x="559" y="862"/>
                    <a:pt x="564" y="848"/>
                  </a:cubicBezTo>
                  <a:cubicBezTo>
                    <a:pt x="572" y="861"/>
                    <a:pt x="612" y="862"/>
                    <a:pt x="611" y="851"/>
                  </a:cubicBezTo>
                  <a:cubicBezTo>
                    <a:pt x="586" y="842"/>
                    <a:pt x="640" y="820"/>
                    <a:pt x="651" y="834"/>
                  </a:cubicBezTo>
                  <a:cubicBezTo>
                    <a:pt x="679" y="760"/>
                    <a:pt x="657" y="640"/>
                    <a:pt x="636" y="563"/>
                  </a:cubicBezTo>
                  <a:cubicBezTo>
                    <a:pt x="643" y="559"/>
                    <a:pt x="655" y="557"/>
                    <a:pt x="653" y="548"/>
                  </a:cubicBezTo>
                  <a:cubicBezTo>
                    <a:pt x="627" y="550"/>
                    <a:pt x="641" y="505"/>
                    <a:pt x="655" y="501"/>
                  </a:cubicBezTo>
                  <a:cubicBezTo>
                    <a:pt x="643" y="504"/>
                    <a:pt x="636" y="496"/>
                    <a:pt x="632" y="480"/>
                  </a:cubicBezTo>
                  <a:cubicBezTo>
                    <a:pt x="644" y="485"/>
                    <a:pt x="660" y="479"/>
                    <a:pt x="655" y="463"/>
                  </a:cubicBezTo>
                  <a:cubicBezTo>
                    <a:pt x="649" y="463"/>
                    <a:pt x="642" y="468"/>
                    <a:pt x="639" y="462"/>
                  </a:cubicBezTo>
                  <a:cubicBezTo>
                    <a:pt x="654" y="380"/>
                    <a:pt x="634" y="322"/>
                    <a:pt x="602" y="246"/>
                  </a:cubicBezTo>
                  <a:cubicBezTo>
                    <a:pt x="587" y="196"/>
                    <a:pt x="551" y="14"/>
                    <a:pt x="446" y="43"/>
                  </a:cubicBezTo>
                  <a:cubicBezTo>
                    <a:pt x="456" y="42"/>
                    <a:pt x="463" y="46"/>
                    <a:pt x="468" y="57"/>
                  </a:cubicBezTo>
                  <a:cubicBezTo>
                    <a:pt x="450" y="70"/>
                    <a:pt x="444" y="54"/>
                    <a:pt x="426" y="67"/>
                  </a:cubicBezTo>
                  <a:cubicBezTo>
                    <a:pt x="424" y="87"/>
                    <a:pt x="460" y="76"/>
                    <a:pt x="443" y="90"/>
                  </a:cubicBezTo>
                  <a:cubicBezTo>
                    <a:pt x="429" y="85"/>
                    <a:pt x="420" y="68"/>
                    <a:pt x="403" y="69"/>
                  </a:cubicBezTo>
                  <a:cubicBezTo>
                    <a:pt x="409" y="91"/>
                    <a:pt x="450" y="94"/>
                    <a:pt x="438" y="115"/>
                  </a:cubicBezTo>
                  <a:cubicBezTo>
                    <a:pt x="421" y="95"/>
                    <a:pt x="403" y="79"/>
                    <a:pt x="385" y="61"/>
                  </a:cubicBezTo>
                  <a:cubicBezTo>
                    <a:pt x="364" y="80"/>
                    <a:pt x="311" y="74"/>
                    <a:pt x="304" y="126"/>
                  </a:cubicBezTo>
                  <a:cubicBezTo>
                    <a:pt x="285" y="107"/>
                    <a:pt x="261" y="98"/>
                    <a:pt x="240" y="84"/>
                  </a:cubicBezTo>
                  <a:cubicBezTo>
                    <a:pt x="248" y="81"/>
                    <a:pt x="260" y="89"/>
                    <a:pt x="260" y="75"/>
                  </a:cubicBezTo>
                  <a:cubicBezTo>
                    <a:pt x="251" y="76"/>
                    <a:pt x="242" y="75"/>
                    <a:pt x="235" y="71"/>
                  </a:cubicBezTo>
                  <a:cubicBezTo>
                    <a:pt x="244" y="59"/>
                    <a:pt x="265" y="81"/>
                    <a:pt x="261" y="60"/>
                  </a:cubicBezTo>
                  <a:cubicBezTo>
                    <a:pt x="252" y="60"/>
                    <a:pt x="243" y="59"/>
                    <a:pt x="236" y="55"/>
                  </a:cubicBezTo>
                  <a:cubicBezTo>
                    <a:pt x="273" y="48"/>
                    <a:pt x="264" y="23"/>
                    <a:pt x="277" y="7"/>
                  </a:cubicBezTo>
                  <a:cubicBezTo>
                    <a:pt x="253" y="26"/>
                    <a:pt x="238" y="24"/>
                    <a:pt x="220" y="0"/>
                  </a:cubicBezTo>
                  <a:cubicBezTo>
                    <a:pt x="158" y="8"/>
                    <a:pt x="127" y="49"/>
                    <a:pt x="88" y="71"/>
                  </a:cubicBezTo>
                  <a:cubicBezTo>
                    <a:pt x="101" y="108"/>
                    <a:pt x="60" y="125"/>
                    <a:pt x="45" y="151"/>
                  </a:cubicBezTo>
                  <a:cubicBezTo>
                    <a:pt x="70" y="167"/>
                    <a:pt x="51" y="188"/>
                    <a:pt x="27" y="182"/>
                  </a:cubicBezTo>
                  <a:cubicBezTo>
                    <a:pt x="29" y="198"/>
                    <a:pt x="22" y="223"/>
                    <a:pt x="40" y="230"/>
                  </a:cubicBezTo>
                  <a:cubicBezTo>
                    <a:pt x="8" y="217"/>
                    <a:pt x="24" y="256"/>
                    <a:pt x="22" y="261"/>
                  </a:cubicBezTo>
                  <a:cubicBezTo>
                    <a:pt x="21" y="265"/>
                    <a:pt x="7" y="257"/>
                    <a:pt x="6" y="260"/>
                  </a:cubicBezTo>
                  <a:cubicBezTo>
                    <a:pt x="0" y="287"/>
                    <a:pt x="24" y="307"/>
                    <a:pt x="15" y="333"/>
                  </a:cubicBezTo>
                  <a:cubicBezTo>
                    <a:pt x="27" y="343"/>
                    <a:pt x="41" y="349"/>
                    <a:pt x="51" y="364"/>
                  </a:cubicBezTo>
                  <a:cubicBezTo>
                    <a:pt x="22" y="381"/>
                    <a:pt x="61" y="428"/>
                    <a:pt x="16" y="410"/>
                  </a:cubicBezTo>
                  <a:cubicBezTo>
                    <a:pt x="55" y="456"/>
                    <a:pt x="18" y="560"/>
                    <a:pt x="74" y="547"/>
                  </a:cubicBezTo>
                  <a:cubicBezTo>
                    <a:pt x="57" y="568"/>
                    <a:pt x="87" y="579"/>
                    <a:pt x="77" y="608"/>
                  </a:cubicBezTo>
                  <a:cubicBezTo>
                    <a:pt x="89" y="605"/>
                    <a:pt x="89" y="591"/>
                    <a:pt x="96" y="599"/>
                  </a:cubicBezTo>
                  <a:cubicBezTo>
                    <a:pt x="89" y="607"/>
                    <a:pt x="85" y="616"/>
                    <a:pt x="85" y="627"/>
                  </a:cubicBezTo>
                  <a:cubicBezTo>
                    <a:pt x="102" y="626"/>
                    <a:pt x="93" y="588"/>
                    <a:pt x="115" y="607"/>
                  </a:cubicBezTo>
                  <a:cubicBezTo>
                    <a:pt x="80" y="626"/>
                    <a:pt x="119" y="622"/>
                    <a:pt x="125" y="649"/>
                  </a:cubicBezTo>
                  <a:cubicBezTo>
                    <a:pt x="114" y="654"/>
                    <a:pt x="104" y="656"/>
                    <a:pt x="96" y="653"/>
                  </a:cubicBezTo>
                  <a:cubicBezTo>
                    <a:pt x="99" y="662"/>
                    <a:pt x="101" y="669"/>
                    <a:pt x="89" y="672"/>
                  </a:cubicBezTo>
                  <a:cubicBezTo>
                    <a:pt x="93" y="696"/>
                    <a:pt x="119" y="669"/>
                    <a:pt x="122" y="696"/>
                  </a:cubicBezTo>
                  <a:cubicBezTo>
                    <a:pt x="106" y="721"/>
                    <a:pt x="99" y="770"/>
                    <a:pt x="120" y="782"/>
                  </a:cubicBezTo>
                  <a:cubicBezTo>
                    <a:pt x="91" y="806"/>
                    <a:pt x="107" y="849"/>
                    <a:pt x="110" y="886"/>
                  </a:cubicBezTo>
                  <a:cubicBezTo>
                    <a:pt x="132" y="883"/>
                    <a:pt x="164" y="905"/>
                    <a:pt x="190" y="929"/>
                  </a:cubicBezTo>
                  <a:cubicBezTo>
                    <a:pt x="186" y="954"/>
                    <a:pt x="165" y="996"/>
                    <a:pt x="199" y="1005"/>
                  </a:cubicBezTo>
                  <a:cubicBezTo>
                    <a:pt x="182" y="1012"/>
                    <a:pt x="172" y="998"/>
                    <a:pt x="177" y="1025"/>
                  </a:cubicBezTo>
                  <a:cubicBezTo>
                    <a:pt x="190" y="1020"/>
                    <a:pt x="203" y="1014"/>
                    <a:pt x="216" y="1009"/>
                  </a:cubicBezTo>
                  <a:cubicBezTo>
                    <a:pt x="210" y="973"/>
                    <a:pt x="265" y="977"/>
                    <a:pt x="277" y="972"/>
                  </a:cubicBezTo>
                  <a:cubicBezTo>
                    <a:pt x="271" y="979"/>
                    <a:pt x="265" y="984"/>
                    <a:pt x="263" y="992"/>
                  </a:cubicBezTo>
                  <a:cubicBezTo>
                    <a:pt x="274" y="987"/>
                    <a:pt x="281" y="992"/>
                    <a:pt x="284" y="1006"/>
                  </a:cubicBezTo>
                  <a:cubicBezTo>
                    <a:pt x="313" y="1001"/>
                    <a:pt x="295" y="978"/>
                    <a:pt x="324" y="973"/>
                  </a:cubicBezTo>
                  <a:cubicBezTo>
                    <a:pt x="335" y="1000"/>
                    <a:pt x="389" y="1038"/>
                    <a:pt x="418" y="995"/>
                  </a:cubicBezTo>
                  <a:cubicBezTo>
                    <a:pt x="435" y="1025"/>
                    <a:pt x="456" y="1036"/>
                    <a:pt x="405" y="1054"/>
                  </a:cubicBezTo>
                  <a:cubicBezTo>
                    <a:pt x="395" y="1063"/>
                    <a:pt x="418" y="1085"/>
                    <a:pt x="405" y="1092"/>
                  </a:cubicBezTo>
                  <a:cubicBezTo>
                    <a:pt x="402" y="1094"/>
                    <a:pt x="398" y="1097"/>
                    <a:pt x="402" y="1102"/>
                  </a:cubicBezTo>
                  <a:cubicBezTo>
                    <a:pt x="420" y="1078"/>
                    <a:pt x="444" y="1086"/>
                    <a:pt x="466" y="1090"/>
                  </a:cubicBezTo>
                  <a:cubicBezTo>
                    <a:pt x="457" y="1094"/>
                    <a:pt x="465" y="1104"/>
                    <a:pt x="458" y="1109"/>
                  </a:cubicBezTo>
                  <a:cubicBezTo>
                    <a:pt x="404" y="1128"/>
                    <a:pt x="366" y="1200"/>
                    <a:pt x="276" y="1224"/>
                  </a:cubicBezTo>
                  <a:cubicBezTo>
                    <a:pt x="316" y="1242"/>
                    <a:pt x="246" y="1262"/>
                    <a:pt x="264" y="1268"/>
                  </a:cubicBezTo>
                  <a:cubicBezTo>
                    <a:pt x="288" y="1254"/>
                    <a:pt x="306" y="1253"/>
                    <a:pt x="318" y="1268"/>
                  </a:cubicBezTo>
                  <a:cubicBezTo>
                    <a:pt x="305" y="1272"/>
                    <a:pt x="307" y="1282"/>
                    <a:pt x="295" y="1286"/>
                  </a:cubicBezTo>
                  <a:cubicBezTo>
                    <a:pt x="298" y="1273"/>
                    <a:pt x="295" y="1267"/>
                    <a:pt x="280" y="1269"/>
                  </a:cubicBezTo>
                  <a:cubicBezTo>
                    <a:pt x="282" y="1280"/>
                    <a:pt x="267" y="1277"/>
                    <a:pt x="259" y="1275"/>
                  </a:cubicBezTo>
                  <a:cubicBezTo>
                    <a:pt x="263" y="1289"/>
                    <a:pt x="276" y="1289"/>
                    <a:pt x="280" y="1287"/>
                  </a:cubicBezTo>
                  <a:cubicBezTo>
                    <a:pt x="271" y="1291"/>
                    <a:pt x="262" y="1294"/>
                    <a:pt x="254" y="1298"/>
                  </a:cubicBezTo>
                  <a:cubicBezTo>
                    <a:pt x="251" y="1290"/>
                    <a:pt x="259" y="1288"/>
                    <a:pt x="253" y="1278"/>
                  </a:cubicBezTo>
                  <a:cubicBezTo>
                    <a:pt x="236" y="1296"/>
                    <a:pt x="207" y="1279"/>
                    <a:pt x="208" y="1298"/>
                  </a:cubicBezTo>
                  <a:cubicBezTo>
                    <a:pt x="216" y="1308"/>
                    <a:pt x="239" y="1285"/>
                    <a:pt x="246" y="1298"/>
                  </a:cubicBezTo>
                  <a:cubicBezTo>
                    <a:pt x="238" y="1306"/>
                    <a:pt x="209" y="1305"/>
                    <a:pt x="216" y="1319"/>
                  </a:cubicBezTo>
                  <a:cubicBezTo>
                    <a:pt x="228" y="1322"/>
                    <a:pt x="243" y="1315"/>
                    <a:pt x="251" y="1327"/>
                  </a:cubicBezTo>
                  <a:cubicBezTo>
                    <a:pt x="242" y="1330"/>
                    <a:pt x="203" y="1346"/>
                    <a:pt x="227" y="1345"/>
                  </a:cubicBezTo>
                  <a:cubicBezTo>
                    <a:pt x="247" y="1341"/>
                    <a:pt x="276" y="1315"/>
                    <a:pt x="289" y="1327"/>
                  </a:cubicBezTo>
                  <a:cubicBezTo>
                    <a:pt x="283" y="1353"/>
                    <a:pt x="205" y="1350"/>
                    <a:pt x="212" y="1382"/>
                  </a:cubicBezTo>
                  <a:cubicBezTo>
                    <a:pt x="237" y="1370"/>
                    <a:pt x="217" y="1386"/>
                    <a:pt x="227" y="1399"/>
                  </a:cubicBezTo>
                  <a:cubicBezTo>
                    <a:pt x="244" y="1393"/>
                    <a:pt x="260" y="1390"/>
                    <a:pt x="272" y="1395"/>
                  </a:cubicBezTo>
                  <a:cubicBezTo>
                    <a:pt x="263" y="1406"/>
                    <a:pt x="254" y="1417"/>
                    <a:pt x="266" y="1436"/>
                  </a:cubicBezTo>
                  <a:cubicBezTo>
                    <a:pt x="277" y="1436"/>
                    <a:pt x="297" y="1415"/>
                    <a:pt x="302" y="1429"/>
                  </a:cubicBezTo>
                  <a:cubicBezTo>
                    <a:pt x="296" y="1435"/>
                    <a:pt x="274" y="1470"/>
                    <a:pt x="287" y="1450"/>
                  </a:cubicBezTo>
                  <a:cubicBezTo>
                    <a:pt x="317" y="1446"/>
                    <a:pt x="317" y="1430"/>
                    <a:pt x="318" y="1414"/>
                  </a:cubicBezTo>
                  <a:cubicBezTo>
                    <a:pt x="321" y="1438"/>
                    <a:pt x="344" y="1414"/>
                    <a:pt x="349" y="1432"/>
                  </a:cubicBezTo>
                  <a:cubicBezTo>
                    <a:pt x="329" y="1445"/>
                    <a:pt x="341" y="1449"/>
                    <a:pt x="337" y="1457"/>
                  </a:cubicBezTo>
                  <a:cubicBezTo>
                    <a:pt x="319" y="1437"/>
                    <a:pt x="266" y="1503"/>
                    <a:pt x="256" y="1450"/>
                  </a:cubicBezTo>
                  <a:cubicBezTo>
                    <a:pt x="248" y="1453"/>
                    <a:pt x="239" y="1457"/>
                    <a:pt x="230" y="1461"/>
                  </a:cubicBezTo>
                  <a:cubicBezTo>
                    <a:pt x="250" y="1472"/>
                    <a:pt x="233" y="1500"/>
                    <a:pt x="257" y="1506"/>
                  </a:cubicBezTo>
                  <a:cubicBezTo>
                    <a:pt x="252" y="1496"/>
                    <a:pt x="294" y="1480"/>
                    <a:pt x="297" y="1491"/>
                  </a:cubicBezTo>
                  <a:cubicBezTo>
                    <a:pt x="300" y="1507"/>
                    <a:pt x="261" y="1506"/>
                    <a:pt x="273" y="1525"/>
                  </a:cubicBezTo>
                  <a:cubicBezTo>
                    <a:pt x="301" y="1485"/>
                    <a:pt x="306" y="1549"/>
                    <a:pt x="328" y="1510"/>
                  </a:cubicBezTo>
                  <a:cubicBezTo>
                    <a:pt x="318" y="1517"/>
                    <a:pt x="318" y="1486"/>
                    <a:pt x="324" y="1481"/>
                  </a:cubicBezTo>
                  <a:cubicBezTo>
                    <a:pt x="340" y="1501"/>
                    <a:pt x="329" y="1502"/>
                    <a:pt x="351" y="1508"/>
                  </a:cubicBezTo>
                  <a:cubicBezTo>
                    <a:pt x="351" y="1523"/>
                    <a:pt x="314" y="1522"/>
                    <a:pt x="317" y="1538"/>
                  </a:cubicBezTo>
                  <a:cubicBezTo>
                    <a:pt x="339" y="1544"/>
                    <a:pt x="344" y="1519"/>
                    <a:pt x="359" y="1528"/>
                  </a:cubicBezTo>
                  <a:cubicBezTo>
                    <a:pt x="360" y="1534"/>
                    <a:pt x="365" y="1541"/>
                    <a:pt x="359" y="1543"/>
                  </a:cubicBezTo>
                  <a:cubicBezTo>
                    <a:pt x="335" y="1553"/>
                    <a:pt x="318" y="1542"/>
                    <a:pt x="300" y="1545"/>
                  </a:cubicBezTo>
                  <a:cubicBezTo>
                    <a:pt x="302" y="1550"/>
                    <a:pt x="304" y="1554"/>
                    <a:pt x="306" y="1559"/>
                  </a:cubicBezTo>
                  <a:cubicBezTo>
                    <a:pt x="298" y="1562"/>
                    <a:pt x="299" y="1567"/>
                    <a:pt x="307" y="1565"/>
                  </a:cubicBezTo>
                  <a:cubicBezTo>
                    <a:pt x="302" y="1553"/>
                    <a:pt x="329" y="1569"/>
                    <a:pt x="338" y="1568"/>
                  </a:cubicBezTo>
                  <a:cubicBezTo>
                    <a:pt x="340" y="1572"/>
                    <a:pt x="338" y="1568"/>
                    <a:pt x="342" y="1576"/>
                  </a:cubicBezTo>
                  <a:cubicBezTo>
                    <a:pt x="334" y="1579"/>
                    <a:pt x="323" y="1584"/>
                    <a:pt x="315" y="1587"/>
                  </a:cubicBezTo>
                  <a:cubicBezTo>
                    <a:pt x="307" y="1571"/>
                    <a:pt x="290" y="1572"/>
                    <a:pt x="276" y="1568"/>
                  </a:cubicBezTo>
                  <a:cubicBezTo>
                    <a:pt x="277" y="1580"/>
                    <a:pt x="258" y="1584"/>
                    <a:pt x="274" y="1601"/>
                  </a:cubicBezTo>
                  <a:cubicBezTo>
                    <a:pt x="284" y="1598"/>
                    <a:pt x="298" y="1589"/>
                    <a:pt x="303" y="1597"/>
                  </a:cubicBezTo>
                  <a:cubicBezTo>
                    <a:pt x="296" y="1601"/>
                    <a:pt x="284" y="1604"/>
                    <a:pt x="287" y="1612"/>
                  </a:cubicBezTo>
                  <a:cubicBezTo>
                    <a:pt x="318" y="1623"/>
                    <a:pt x="365" y="1598"/>
                    <a:pt x="395" y="1613"/>
                  </a:cubicBezTo>
                  <a:cubicBezTo>
                    <a:pt x="383" y="1631"/>
                    <a:pt x="390" y="1628"/>
                    <a:pt x="406" y="1639"/>
                  </a:cubicBezTo>
                  <a:cubicBezTo>
                    <a:pt x="353" y="1689"/>
                    <a:pt x="290" y="1723"/>
                    <a:pt x="287" y="1813"/>
                  </a:cubicBezTo>
                  <a:cubicBezTo>
                    <a:pt x="311" y="1812"/>
                    <a:pt x="298" y="1796"/>
                    <a:pt x="307" y="1789"/>
                  </a:cubicBezTo>
                  <a:cubicBezTo>
                    <a:pt x="310" y="1793"/>
                    <a:pt x="312" y="1796"/>
                    <a:pt x="317" y="1792"/>
                  </a:cubicBezTo>
                  <a:cubicBezTo>
                    <a:pt x="298" y="1820"/>
                    <a:pt x="297" y="1821"/>
                    <a:pt x="327" y="1834"/>
                  </a:cubicBezTo>
                  <a:cubicBezTo>
                    <a:pt x="299" y="1845"/>
                    <a:pt x="303" y="1868"/>
                    <a:pt x="286" y="1883"/>
                  </a:cubicBezTo>
                  <a:cubicBezTo>
                    <a:pt x="308" y="1863"/>
                    <a:pt x="310" y="1895"/>
                    <a:pt x="327" y="1888"/>
                  </a:cubicBezTo>
                  <a:cubicBezTo>
                    <a:pt x="327" y="1879"/>
                    <a:pt x="327" y="1871"/>
                    <a:pt x="331" y="1863"/>
                  </a:cubicBezTo>
                  <a:cubicBezTo>
                    <a:pt x="344" y="1868"/>
                    <a:pt x="344" y="1881"/>
                    <a:pt x="336" y="1892"/>
                  </a:cubicBezTo>
                  <a:cubicBezTo>
                    <a:pt x="306" y="1896"/>
                    <a:pt x="289" y="1905"/>
                    <a:pt x="273" y="1926"/>
                  </a:cubicBezTo>
                  <a:cubicBezTo>
                    <a:pt x="283" y="1951"/>
                    <a:pt x="272" y="1952"/>
                    <a:pt x="294" y="1956"/>
                  </a:cubicBezTo>
                  <a:cubicBezTo>
                    <a:pt x="267" y="1969"/>
                    <a:pt x="294" y="1961"/>
                    <a:pt x="299" y="1969"/>
                  </a:cubicBezTo>
                  <a:cubicBezTo>
                    <a:pt x="311" y="1989"/>
                    <a:pt x="271" y="1987"/>
                    <a:pt x="275" y="2003"/>
                  </a:cubicBezTo>
                  <a:cubicBezTo>
                    <a:pt x="285" y="2000"/>
                    <a:pt x="288" y="2016"/>
                    <a:pt x="292" y="2026"/>
                  </a:cubicBezTo>
                  <a:cubicBezTo>
                    <a:pt x="303" y="2023"/>
                    <a:pt x="316" y="2014"/>
                    <a:pt x="321" y="2022"/>
                  </a:cubicBezTo>
                  <a:cubicBezTo>
                    <a:pt x="309" y="2043"/>
                    <a:pt x="305" y="2046"/>
                    <a:pt x="332" y="2048"/>
                  </a:cubicBezTo>
                  <a:cubicBezTo>
                    <a:pt x="321" y="2058"/>
                    <a:pt x="311" y="2077"/>
                    <a:pt x="296" y="2071"/>
                  </a:cubicBezTo>
                  <a:cubicBezTo>
                    <a:pt x="305" y="2096"/>
                    <a:pt x="302" y="2117"/>
                    <a:pt x="283" y="2130"/>
                  </a:cubicBezTo>
                  <a:cubicBezTo>
                    <a:pt x="309" y="2130"/>
                    <a:pt x="310" y="2110"/>
                    <a:pt x="331" y="2118"/>
                  </a:cubicBezTo>
                  <a:cubicBezTo>
                    <a:pt x="326" y="2134"/>
                    <a:pt x="300" y="2141"/>
                    <a:pt x="294" y="2157"/>
                  </a:cubicBezTo>
                  <a:cubicBezTo>
                    <a:pt x="326" y="2172"/>
                    <a:pt x="309" y="2216"/>
                    <a:pt x="308" y="2227"/>
                  </a:cubicBezTo>
                  <a:cubicBezTo>
                    <a:pt x="319" y="2227"/>
                    <a:pt x="339" y="2206"/>
                    <a:pt x="344" y="2220"/>
                  </a:cubicBezTo>
                  <a:cubicBezTo>
                    <a:pt x="340" y="2250"/>
                    <a:pt x="289" y="2230"/>
                    <a:pt x="312" y="2272"/>
                  </a:cubicBezTo>
                  <a:cubicBezTo>
                    <a:pt x="330" y="2256"/>
                    <a:pt x="356" y="2227"/>
                    <a:pt x="380" y="22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-3200400" y="1282700"/>
              <a:ext cx="2705100" cy="3230563"/>
            </a:xfrm>
            <a:custGeom>
              <a:avLst/>
              <a:gdLst/>
              <a:ahLst/>
              <a:cxnLst>
                <a:cxn ang="0">
                  <a:pos x="3130" y="2487"/>
                </a:cxn>
                <a:cxn ang="0">
                  <a:pos x="3774" y="4009"/>
                </a:cxn>
                <a:cxn ang="0">
                  <a:pos x="2500" y="2292"/>
                </a:cxn>
                <a:cxn ang="0">
                  <a:pos x="3045" y="3941"/>
                </a:cxn>
                <a:cxn ang="0">
                  <a:pos x="2559" y="3723"/>
                </a:cxn>
                <a:cxn ang="0">
                  <a:pos x="2458" y="4012"/>
                </a:cxn>
                <a:cxn ang="0">
                  <a:pos x="2388" y="4265"/>
                </a:cxn>
                <a:cxn ang="0">
                  <a:pos x="2255" y="4168"/>
                </a:cxn>
                <a:cxn ang="0">
                  <a:pos x="2183" y="4252"/>
                </a:cxn>
                <a:cxn ang="0">
                  <a:pos x="2094" y="4406"/>
                </a:cxn>
                <a:cxn ang="0">
                  <a:pos x="1826" y="4411"/>
                </a:cxn>
                <a:cxn ang="0">
                  <a:pos x="1870" y="4223"/>
                </a:cxn>
                <a:cxn ang="0">
                  <a:pos x="1484" y="4240"/>
                </a:cxn>
                <a:cxn ang="0">
                  <a:pos x="1452" y="4146"/>
                </a:cxn>
                <a:cxn ang="0">
                  <a:pos x="1250" y="4161"/>
                </a:cxn>
                <a:cxn ang="0">
                  <a:pos x="1178" y="3699"/>
                </a:cxn>
                <a:cxn ang="0">
                  <a:pos x="1224" y="3572"/>
                </a:cxn>
                <a:cxn ang="0">
                  <a:pos x="1543" y="3506"/>
                </a:cxn>
                <a:cxn ang="0">
                  <a:pos x="1464" y="3848"/>
                </a:cxn>
                <a:cxn ang="0">
                  <a:pos x="1663" y="3771"/>
                </a:cxn>
                <a:cxn ang="0">
                  <a:pos x="1757" y="4138"/>
                </a:cxn>
                <a:cxn ang="0">
                  <a:pos x="1606" y="3618"/>
                </a:cxn>
                <a:cxn ang="0">
                  <a:pos x="580" y="940"/>
                </a:cxn>
                <a:cxn ang="0">
                  <a:pos x="1814" y="3455"/>
                </a:cxn>
                <a:cxn ang="0">
                  <a:pos x="1845" y="3709"/>
                </a:cxn>
                <a:cxn ang="0">
                  <a:pos x="2018" y="3828"/>
                </a:cxn>
                <a:cxn ang="0">
                  <a:pos x="2130" y="3820"/>
                </a:cxn>
                <a:cxn ang="0">
                  <a:pos x="2330" y="4036"/>
                </a:cxn>
                <a:cxn ang="0">
                  <a:pos x="2131" y="3604"/>
                </a:cxn>
                <a:cxn ang="0">
                  <a:pos x="2172" y="3062"/>
                </a:cxn>
                <a:cxn ang="0">
                  <a:pos x="2311" y="3481"/>
                </a:cxn>
                <a:cxn ang="0">
                  <a:pos x="2099" y="2308"/>
                </a:cxn>
                <a:cxn ang="0">
                  <a:pos x="2747" y="3458"/>
                </a:cxn>
                <a:cxn ang="0">
                  <a:pos x="319" y="88"/>
                </a:cxn>
                <a:cxn ang="0">
                  <a:pos x="805" y="999"/>
                </a:cxn>
                <a:cxn ang="0">
                  <a:pos x="4500" y="1375"/>
                </a:cxn>
                <a:cxn ang="0">
                  <a:pos x="4141" y="1928"/>
                </a:cxn>
                <a:cxn ang="0">
                  <a:pos x="3799" y="2504"/>
                </a:cxn>
                <a:cxn ang="0">
                  <a:pos x="3363" y="2673"/>
                </a:cxn>
                <a:cxn ang="0">
                  <a:pos x="2860" y="2324"/>
                </a:cxn>
                <a:cxn ang="0">
                  <a:pos x="2766" y="2264"/>
                </a:cxn>
                <a:cxn ang="0">
                  <a:pos x="2106" y="2235"/>
                </a:cxn>
                <a:cxn ang="0">
                  <a:pos x="1184" y="1732"/>
                </a:cxn>
                <a:cxn ang="0">
                  <a:pos x="989" y="1252"/>
                </a:cxn>
                <a:cxn ang="0">
                  <a:pos x="476" y="168"/>
                </a:cxn>
                <a:cxn ang="0">
                  <a:pos x="94" y="468"/>
                </a:cxn>
                <a:cxn ang="0">
                  <a:pos x="472" y="1140"/>
                </a:cxn>
                <a:cxn ang="0">
                  <a:pos x="648" y="1612"/>
                </a:cxn>
                <a:cxn ang="0">
                  <a:pos x="841" y="2139"/>
                </a:cxn>
                <a:cxn ang="0">
                  <a:pos x="1092" y="3296"/>
                </a:cxn>
                <a:cxn ang="0">
                  <a:pos x="1086" y="3592"/>
                </a:cxn>
                <a:cxn ang="0">
                  <a:pos x="863" y="3902"/>
                </a:cxn>
                <a:cxn ang="0">
                  <a:pos x="265" y="4309"/>
                </a:cxn>
                <a:cxn ang="0">
                  <a:pos x="115" y="4519"/>
                </a:cxn>
                <a:cxn ang="0">
                  <a:pos x="2169" y="5783"/>
                </a:cxn>
                <a:cxn ang="0">
                  <a:pos x="2989" y="5721"/>
                </a:cxn>
                <a:cxn ang="0">
                  <a:pos x="3370" y="5328"/>
                </a:cxn>
                <a:cxn ang="0">
                  <a:pos x="3673" y="4407"/>
                </a:cxn>
                <a:cxn ang="0">
                  <a:pos x="3792" y="3940"/>
                </a:cxn>
                <a:cxn ang="0">
                  <a:pos x="3759" y="3446"/>
                </a:cxn>
                <a:cxn ang="0">
                  <a:pos x="3903" y="3185"/>
                </a:cxn>
                <a:cxn ang="0">
                  <a:pos x="4670" y="1904"/>
                </a:cxn>
              </a:cxnLst>
              <a:rect l="0" t="0" r="r" b="b"/>
              <a:pathLst>
                <a:path w="4995" h="5962">
                  <a:moveTo>
                    <a:pt x="4676" y="1717"/>
                  </a:moveTo>
                  <a:cubicBezTo>
                    <a:pt x="4657" y="1722"/>
                    <a:pt x="4636" y="1697"/>
                    <a:pt x="4643" y="1677"/>
                  </a:cubicBezTo>
                  <a:cubicBezTo>
                    <a:pt x="4669" y="1678"/>
                    <a:pt x="4685" y="1689"/>
                    <a:pt x="4676" y="1717"/>
                  </a:cubicBezTo>
                  <a:close/>
                  <a:moveTo>
                    <a:pt x="4157" y="2045"/>
                  </a:moveTo>
                  <a:cubicBezTo>
                    <a:pt x="4147" y="2018"/>
                    <a:pt x="4148" y="2017"/>
                    <a:pt x="4130" y="2033"/>
                  </a:cubicBezTo>
                  <a:cubicBezTo>
                    <a:pt x="4133" y="2021"/>
                    <a:pt x="4125" y="2006"/>
                    <a:pt x="4128" y="1995"/>
                  </a:cubicBezTo>
                  <a:cubicBezTo>
                    <a:pt x="4134" y="1994"/>
                    <a:pt x="4142" y="1997"/>
                    <a:pt x="4142" y="1997"/>
                  </a:cubicBezTo>
                  <a:cubicBezTo>
                    <a:pt x="4140" y="1992"/>
                    <a:pt x="4139" y="1988"/>
                    <a:pt x="4137" y="1984"/>
                  </a:cubicBezTo>
                  <a:cubicBezTo>
                    <a:pt x="4163" y="1979"/>
                    <a:pt x="4181" y="2029"/>
                    <a:pt x="4157" y="2045"/>
                  </a:cubicBezTo>
                  <a:close/>
                  <a:moveTo>
                    <a:pt x="4108" y="2050"/>
                  </a:moveTo>
                  <a:cubicBezTo>
                    <a:pt x="4095" y="2046"/>
                    <a:pt x="4083" y="2031"/>
                    <a:pt x="4088" y="2020"/>
                  </a:cubicBezTo>
                  <a:cubicBezTo>
                    <a:pt x="4108" y="2004"/>
                    <a:pt x="4111" y="2043"/>
                    <a:pt x="4108" y="2050"/>
                  </a:cubicBezTo>
                  <a:close/>
                  <a:moveTo>
                    <a:pt x="4036" y="2080"/>
                  </a:moveTo>
                  <a:cubicBezTo>
                    <a:pt x="4023" y="2059"/>
                    <a:pt x="4043" y="2051"/>
                    <a:pt x="4049" y="2037"/>
                  </a:cubicBezTo>
                  <a:cubicBezTo>
                    <a:pt x="4084" y="2042"/>
                    <a:pt x="4088" y="2125"/>
                    <a:pt x="4036" y="2080"/>
                  </a:cubicBezTo>
                  <a:close/>
                  <a:moveTo>
                    <a:pt x="3792" y="2777"/>
                  </a:moveTo>
                  <a:cubicBezTo>
                    <a:pt x="3773" y="2793"/>
                    <a:pt x="3773" y="2761"/>
                    <a:pt x="3765" y="2750"/>
                  </a:cubicBezTo>
                  <a:cubicBezTo>
                    <a:pt x="3781" y="2734"/>
                    <a:pt x="3805" y="2766"/>
                    <a:pt x="3792" y="2777"/>
                  </a:cubicBezTo>
                  <a:close/>
                  <a:moveTo>
                    <a:pt x="3751" y="3280"/>
                  </a:moveTo>
                  <a:cubicBezTo>
                    <a:pt x="3739" y="3265"/>
                    <a:pt x="3715" y="3280"/>
                    <a:pt x="3700" y="3270"/>
                  </a:cubicBezTo>
                  <a:cubicBezTo>
                    <a:pt x="3699" y="3252"/>
                    <a:pt x="3780" y="3270"/>
                    <a:pt x="3751" y="3280"/>
                  </a:cubicBezTo>
                  <a:close/>
                  <a:moveTo>
                    <a:pt x="3171" y="2493"/>
                  </a:moveTo>
                  <a:cubicBezTo>
                    <a:pt x="3153" y="2502"/>
                    <a:pt x="3136" y="2509"/>
                    <a:pt x="3130" y="2487"/>
                  </a:cubicBezTo>
                  <a:cubicBezTo>
                    <a:pt x="3140" y="2498"/>
                    <a:pt x="3167" y="2467"/>
                    <a:pt x="3171" y="2493"/>
                  </a:cubicBezTo>
                  <a:close/>
                  <a:moveTo>
                    <a:pt x="3005" y="2409"/>
                  </a:moveTo>
                  <a:cubicBezTo>
                    <a:pt x="2982" y="2416"/>
                    <a:pt x="3010" y="2374"/>
                    <a:pt x="2984" y="2379"/>
                  </a:cubicBezTo>
                  <a:cubicBezTo>
                    <a:pt x="2983" y="2359"/>
                    <a:pt x="3005" y="2388"/>
                    <a:pt x="3016" y="2382"/>
                  </a:cubicBezTo>
                  <a:cubicBezTo>
                    <a:pt x="3024" y="2396"/>
                    <a:pt x="3000" y="2397"/>
                    <a:pt x="3005" y="2409"/>
                  </a:cubicBezTo>
                  <a:close/>
                  <a:moveTo>
                    <a:pt x="3675" y="3920"/>
                  </a:moveTo>
                  <a:cubicBezTo>
                    <a:pt x="3675" y="3931"/>
                    <a:pt x="3666" y="3938"/>
                    <a:pt x="3655" y="3945"/>
                  </a:cubicBezTo>
                  <a:cubicBezTo>
                    <a:pt x="3637" y="3937"/>
                    <a:pt x="3654" y="3931"/>
                    <a:pt x="3641" y="3912"/>
                  </a:cubicBezTo>
                  <a:cubicBezTo>
                    <a:pt x="3659" y="3897"/>
                    <a:pt x="3662" y="3923"/>
                    <a:pt x="3675" y="3920"/>
                  </a:cubicBezTo>
                  <a:close/>
                  <a:moveTo>
                    <a:pt x="3667" y="3993"/>
                  </a:moveTo>
                  <a:cubicBezTo>
                    <a:pt x="3669" y="3999"/>
                    <a:pt x="3664" y="4002"/>
                    <a:pt x="3666" y="4009"/>
                  </a:cubicBezTo>
                  <a:cubicBezTo>
                    <a:pt x="3674" y="4013"/>
                    <a:pt x="3683" y="4014"/>
                    <a:pt x="3692" y="4014"/>
                  </a:cubicBezTo>
                  <a:cubicBezTo>
                    <a:pt x="3701" y="4051"/>
                    <a:pt x="3622" y="4010"/>
                    <a:pt x="3667" y="3993"/>
                  </a:cubicBezTo>
                  <a:close/>
                  <a:moveTo>
                    <a:pt x="3633" y="4131"/>
                  </a:moveTo>
                  <a:cubicBezTo>
                    <a:pt x="3635" y="4105"/>
                    <a:pt x="3682" y="4131"/>
                    <a:pt x="3667" y="4101"/>
                  </a:cubicBezTo>
                  <a:cubicBezTo>
                    <a:pt x="3685" y="4106"/>
                    <a:pt x="3674" y="4115"/>
                    <a:pt x="3707" y="4122"/>
                  </a:cubicBezTo>
                  <a:cubicBezTo>
                    <a:pt x="3679" y="4116"/>
                    <a:pt x="3658" y="4174"/>
                    <a:pt x="3633" y="4131"/>
                  </a:cubicBezTo>
                  <a:close/>
                  <a:moveTo>
                    <a:pt x="2906" y="2451"/>
                  </a:moveTo>
                  <a:cubicBezTo>
                    <a:pt x="2905" y="2439"/>
                    <a:pt x="2926" y="2440"/>
                    <a:pt x="2908" y="2419"/>
                  </a:cubicBezTo>
                  <a:cubicBezTo>
                    <a:pt x="2917" y="2415"/>
                    <a:pt x="2926" y="2411"/>
                    <a:pt x="2934" y="2408"/>
                  </a:cubicBezTo>
                  <a:cubicBezTo>
                    <a:pt x="2934" y="2417"/>
                    <a:pt x="2932" y="2421"/>
                    <a:pt x="2936" y="2430"/>
                  </a:cubicBezTo>
                  <a:cubicBezTo>
                    <a:pt x="2912" y="2420"/>
                    <a:pt x="2936" y="2448"/>
                    <a:pt x="2906" y="2451"/>
                  </a:cubicBezTo>
                  <a:close/>
                  <a:moveTo>
                    <a:pt x="3774" y="4009"/>
                  </a:moveTo>
                  <a:cubicBezTo>
                    <a:pt x="3767" y="4029"/>
                    <a:pt x="3760" y="4044"/>
                    <a:pt x="3738" y="4032"/>
                  </a:cubicBezTo>
                  <a:cubicBezTo>
                    <a:pt x="3733" y="4009"/>
                    <a:pt x="3759" y="4013"/>
                    <a:pt x="3774" y="4009"/>
                  </a:cubicBezTo>
                  <a:close/>
                  <a:moveTo>
                    <a:pt x="3743" y="3899"/>
                  </a:moveTo>
                  <a:cubicBezTo>
                    <a:pt x="3725" y="3892"/>
                    <a:pt x="3702" y="3894"/>
                    <a:pt x="3688" y="3877"/>
                  </a:cubicBezTo>
                  <a:cubicBezTo>
                    <a:pt x="3708" y="3879"/>
                    <a:pt x="3731" y="3876"/>
                    <a:pt x="3743" y="3899"/>
                  </a:cubicBezTo>
                  <a:close/>
                  <a:moveTo>
                    <a:pt x="3606" y="3611"/>
                  </a:moveTo>
                  <a:cubicBezTo>
                    <a:pt x="3624" y="3610"/>
                    <a:pt x="3642" y="3609"/>
                    <a:pt x="3660" y="3611"/>
                  </a:cubicBezTo>
                  <a:cubicBezTo>
                    <a:pt x="3674" y="3628"/>
                    <a:pt x="3605" y="3646"/>
                    <a:pt x="3606" y="3611"/>
                  </a:cubicBezTo>
                  <a:close/>
                  <a:moveTo>
                    <a:pt x="3788" y="3695"/>
                  </a:moveTo>
                  <a:cubicBezTo>
                    <a:pt x="3756" y="3689"/>
                    <a:pt x="3728" y="3675"/>
                    <a:pt x="3705" y="3646"/>
                  </a:cubicBezTo>
                  <a:cubicBezTo>
                    <a:pt x="3736" y="3654"/>
                    <a:pt x="3768" y="3660"/>
                    <a:pt x="3788" y="3695"/>
                  </a:cubicBezTo>
                  <a:close/>
                  <a:moveTo>
                    <a:pt x="3652" y="4485"/>
                  </a:moveTo>
                  <a:cubicBezTo>
                    <a:pt x="3639" y="4468"/>
                    <a:pt x="3655" y="4464"/>
                    <a:pt x="3645" y="4449"/>
                  </a:cubicBezTo>
                  <a:cubicBezTo>
                    <a:pt x="3664" y="4447"/>
                    <a:pt x="3671" y="4473"/>
                    <a:pt x="3692" y="4468"/>
                  </a:cubicBezTo>
                  <a:cubicBezTo>
                    <a:pt x="3692" y="4491"/>
                    <a:pt x="3666" y="4470"/>
                    <a:pt x="3652" y="4485"/>
                  </a:cubicBezTo>
                  <a:close/>
                  <a:moveTo>
                    <a:pt x="3610" y="4349"/>
                  </a:moveTo>
                  <a:cubicBezTo>
                    <a:pt x="3613" y="4322"/>
                    <a:pt x="3658" y="4371"/>
                    <a:pt x="3621" y="4375"/>
                  </a:cubicBezTo>
                  <a:cubicBezTo>
                    <a:pt x="3606" y="4364"/>
                    <a:pt x="3628" y="4343"/>
                    <a:pt x="3610" y="4349"/>
                  </a:cubicBezTo>
                  <a:close/>
                  <a:moveTo>
                    <a:pt x="3050" y="3499"/>
                  </a:moveTo>
                  <a:cubicBezTo>
                    <a:pt x="3062" y="3486"/>
                    <a:pt x="3112" y="3475"/>
                    <a:pt x="3127" y="3498"/>
                  </a:cubicBezTo>
                  <a:cubicBezTo>
                    <a:pt x="3097" y="3509"/>
                    <a:pt x="3067" y="3521"/>
                    <a:pt x="3050" y="3499"/>
                  </a:cubicBezTo>
                  <a:close/>
                  <a:moveTo>
                    <a:pt x="2513" y="2340"/>
                  </a:moveTo>
                  <a:cubicBezTo>
                    <a:pt x="2492" y="2338"/>
                    <a:pt x="2503" y="2304"/>
                    <a:pt x="2500" y="2292"/>
                  </a:cubicBezTo>
                  <a:cubicBezTo>
                    <a:pt x="2523" y="2295"/>
                    <a:pt x="2512" y="2329"/>
                    <a:pt x="2513" y="2340"/>
                  </a:cubicBezTo>
                  <a:close/>
                  <a:moveTo>
                    <a:pt x="3142" y="3807"/>
                  </a:moveTo>
                  <a:cubicBezTo>
                    <a:pt x="3122" y="3821"/>
                    <a:pt x="3121" y="3788"/>
                    <a:pt x="3105" y="3792"/>
                  </a:cubicBezTo>
                  <a:cubicBezTo>
                    <a:pt x="3108" y="3769"/>
                    <a:pt x="3136" y="3793"/>
                    <a:pt x="3142" y="3807"/>
                  </a:cubicBezTo>
                  <a:close/>
                  <a:moveTo>
                    <a:pt x="3165" y="3887"/>
                  </a:moveTo>
                  <a:cubicBezTo>
                    <a:pt x="3151" y="3882"/>
                    <a:pt x="3114" y="3877"/>
                    <a:pt x="3140" y="3893"/>
                  </a:cubicBezTo>
                  <a:cubicBezTo>
                    <a:pt x="3143" y="3917"/>
                    <a:pt x="3124" y="3891"/>
                    <a:pt x="3117" y="3895"/>
                  </a:cubicBezTo>
                  <a:cubicBezTo>
                    <a:pt x="3139" y="3872"/>
                    <a:pt x="3113" y="3851"/>
                    <a:pt x="3131" y="3835"/>
                  </a:cubicBezTo>
                  <a:cubicBezTo>
                    <a:pt x="3120" y="3829"/>
                    <a:pt x="3114" y="3813"/>
                    <a:pt x="3100" y="3817"/>
                  </a:cubicBezTo>
                  <a:cubicBezTo>
                    <a:pt x="3142" y="3790"/>
                    <a:pt x="3131" y="3869"/>
                    <a:pt x="3165" y="3887"/>
                  </a:cubicBezTo>
                  <a:cubicBezTo>
                    <a:pt x="3167" y="3887"/>
                    <a:pt x="3168" y="3888"/>
                    <a:pt x="3169" y="3888"/>
                  </a:cubicBezTo>
                  <a:cubicBezTo>
                    <a:pt x="3167" y="3888"/>
                    <a:pt x="3166" y="3887"/>
                    <a:pt x="3165" y="3887"/>
                  </a:cubicBezTo>
                  <a:close/>
                  <a:moveTo>
                    <a:pt x="2942" y="3553"/>
                  </a:moveTo>
                  <a:cubicBezTo>
                    <a:pt x="2937" y="3535"/>
                    <a:pt x="2914" y="3559"/>
                    <a:pt x="2911" y="3535"/>
                  </a:cubicBezTo>
                  <a:cubicBezTo>
                    <a:pt x="2923" y="3532"/>
                    <a:pt x="2941" y="3515"/>
                    <a:pt x="2943" y="3537"/>
                  </a:cubicBezTo>
                  <a:cubicBezTo>
                    <a:pt x="2947" y="3532"/>
                    <a:pt x="2951" y="3526"/>
                    <a:pt x="2960" y="3522"/>
                  </a:cubicBezTo>
                  <a:cubicBezTo>
                    <a:pt x="2944" y="3519"/>
                    <a:pt x="2908" y="3500"/>
                    <a:pt x="2899" y="3525"/>
                  </a:cubicBezTo>
                  <a:cubicBezTo>
                    <a:pt x="2880" y="3529"/>
                    <a:pt x="2875" y="3496"/>
                    <a:pt x="2853" y="3506"/>
                  </a:cubicBezTo>
                  <a:cubicBezTo>
                    <a:pt x="2850" y="3492"/>
                    <a:pt x="2876" y="3490"/>
                    <a:pt x="2861" y="3472"/>
                  </a:cubicBezTo>
                  <a:cubicBezTo>
                    <a:pt x="2915" y="3491"/>
                    <a:pt x="2983" y="3474"/>
                    <a:pt x="3023" y="3526"/>
                  </a:cubicBezTo>
                  <a:cubicBezTo>
                    <a:pt x="2981" y="3526"/>
                    <a:pt x="2933" y="3576"/>
                    <a:pt x="2942" y="3553"/>
                  </a:cubicBezTo>
                  <a:close/>
                  <a:moveTo>
                    <a:pt x="3034" y="3953"/>
                  </a:moveTo>
                  <a:cubicBezTo>
                    <a:pt x="3032" y="3946"/>
                    <a:pt x="3040" y="3945"/>
                    <a:pt x="3045" y="3941"/>
                  </a:cubicBezTo>
                  <a:cubicBezTo>
                    <a:pt x="3011" y="3884"/>
                    <a:pt x="2959" y="3946"/>
                    <a:pt x="2926" y="3953"/>
                  </a:cubicBezTo>
                  <a:cubicBezTo>
                    <a:pt x="2940" y="3918"/>
                    <a:pt x="2995" y="3912"/>
                    <a:pt x="3016" y="3891"/>
                  </a:cubicBezTo>
                  <a:cubicBezTo>
                    <a:pt x="3030" y="3902"/>
                    <a:pt x="3021" y="3912"/>
                    <a:pt x="3039" y="3928"/>
                  </a:cubicBezTo>
                  <a:cubicBezTo>
                    <a:pt x="3061" y="3922"/>
                    <a:pt x="3047" y="3898"/>
                    <a:pt x="3069" y="3907"/>
                  </a:cubicBezTo>
                  <a:cubicBezTo>
                    <a:pt x="3060" y="3924"/>
                    <a:pt x="3055" y="3941"/>
                    <a:pt x="3034" y="3953"/>
                  </a:cubicBezTo>
                  <a:close/>
                  <a:moveTo>
                    <a:pt x="3009" y="4056"/>
                  </a:moveTo>
                  <a:cubicBezTo>
                    <a:pt x="3010" y="4048"/>
                    <a:pt x="3021" y="4043"/>
                    <a:pt x="3013" y="4031"/>
                  </a:cubicBezTo>
                  <a:cubicBezTo>
                    <a:pt x="3045" y="4017"/>
                    <a:pt x="3032" y="4075"/>
                    <a:pt x="3009" y="4056"/>
                  </a:cubicBezTo>
                  <a:close/>
                  <a:moveTo>
                    <a:pt x="2838" y="3782"/>
                  </a:moveTo>
                  <a:cubicBezTo>
                    <a:pt x="2819" y="3752"/>
                    <a:pt x="2866" y="3750"/>
                    <a:pt x="2880" y="3733"/>
                  </a:cubicBezTo>
                  <a:cubicBezTo>
                    <a:pt x="2874" y="3753"/>
                    <a:pt x="2848" y="3764"/>
                    <a:pt x="2838" y="3782"/>
                  </a:cubicBezTo>
                  <a:close/>
                  <a:moveTo>
                    <a:pt x="2679" y="3641"/>
                  </a:moveTo>
                  <a:cubicBezTo>
                    <a:pt x="2698" y="3613"/>
                    <a:pt x="2737" y="3602"/>
                    <a:pt x="2763" y="3621"/>
                  </a:cubicBezTo>
                  <a:cubicBezTo>
                    <a:pt x="2729" y="3627"/>
                    <a:pt x="2710" y="3637"/>
                    <a:pt x="2679" y="3641"/>
                  </a:cubicBezTo>
                  <a:close/>
                  <a:moveTo>
                    <a:pt x="2483" y="3378"/>
                  </a:moveTo>
                  <a:cubicBezTo>
                    <a:pt x="2481" y="3354"/>
                    <a:pt x="2518" y="3345"/>
                    <a:pt x="2530" y="3327"/>
                  </a:cubicBezTo>
                  <a:cubicBezTo>
                    <a:pt x="2539" y="3326"/>
                    <a:pt x="2547" y="3329"/>
                    <a:pt x="2552" y="3341"/>
                  </a:cubicBezTo>
                  <a:cubicBezTo>
                    <a:pt x="2570" y="3299"/>
                    <a:pt x="2619" y="3320"/>
                    <a:pt x="2640" y="3350"/>
                  </a:cubicBezTo>
                  <a:cubicBezTo>
                    <a:pt x="2587" y="3404"/>
                    <a:pt x="2533" y="3332"/>
                    <a:pt x="2483" y="3378"/>
                  </a:cubicBezTo>
                  <a:close/>
                  <a:moveTo>
                    <a:pt x="2863" y="4095"/>
                  </a:moveTo>
                  <a:cubicBezTo>
                    <a:pt x="2845" y="4094"/>
                    <a:pt x="2831" y="4085"/>
                    <a:pt x="2820" y="4067"/>
                  </a:cubicBezTo>
                  <a:cubicBezTo>
                    <a:pt x="2837" y="4071"/>
                    <a:pt x="2856" y="4069"/>
                    <a:pt x="2863" y="4095"/>
                  </a:cubicBezTo>
                  <a:close/>
                  <a:moveTo>
                    <a:pt x="2559" y="3723"/>
                  </a:moveTo>
                  <a:cubicBezTo>
                    <a:pt x="2563" y="3696"/>
                    <a:pt x="2603" y="3701"/>
                    <a:pt x="2623" y="3673"/>
                  </a:cubicBezTo>
                  <a:cubicBezTo>
                    <a:pt x="2619" y="3701"/>
                    <a:pt x="2587" y="3717"/>
                    <a:pt x="2559" y="3723"/>
                  </a:cubicBezTo>
                  <a:close/>
                  <a:moveTo>
                    <a:pt x="2402" y="3443"/>
                  </a:moveTo>
                  <a:cubicBezTo>
                    <a:pt x="2375" y="3415"/>
                    <a:pt x="2489" y="3387"/>
                    <a:pt x="2436" y="3413"/>
                  </a:cubicBezTo>
                  <a:cubicBezTo>
                    <a:pt x="2419" y="3422"/>
                    <a:pt x="2422" y="3451"/>
                    <a:pt x="2402" y="3443"/>
                  </a:cubicBezTo>
                  <a:close/>
                  <a:moveTo>
                    <a:pt x="2523" y="3800"/>
                  </a:moveTo>
                  <a:cubicBezTo>
                    <a:pt x="2531" y="3805"/>
                    <a:pt x="2539" y="3814"/>
                    <a:pt x="2543" y="3830"/>
                  </a:cubicBezTo>
                  <a:cubicBezTo>
                    <a:pt x="2543" y="3844"/>
                    <a:pt x="2534" y="3829"/>
                    <a:pt x="2531" y="3819"/>
                  </a:cubicBezTo>
                  <a:cubicBezTo>
                    <a:pt x="2527" y="3812"/>
                    <a:pt x="2517" y="3819"/>
                    <a:pt x="2508" y="3821"/>
                  </a:cubicBezTo>
                  <a:cubicBezTo>
                    <a:pt x="2509" y="3794"/>
                    <a:pt x="2549" y="3755"/>
                    <a:pt x="2527" y="3737"/>
                  </a:cubicBezTo>
                  <a:cubicBezTo>
                    <a:pt x="2564" y="3708"/>
                    <a:pt x="2538" y="3785"/>
                    <a:pt x="2523" y="3800"/>
                  </a:cubicBezTo>
                  <a:close/>
                  <a:moveTo>
                    <a:pt x="2545" y="3944"/>
                  </a:moveTo>
                  <a:cubicBezTo>
                    <a:pt x="2540" y="3948"/>
                    <a:pt x="2538" y="3945"/>
                    <a:pt x="2536" y="3941"/>
                  </a:cubicBezTo>
                  <a:cubicBezTo>
                    <a:pt x="2535" y="3935"/>
                    <a:pt x="2531" y="3936"/>
                    <a:pt x="2527" y="3937"/>
                  </a:cubicBezTo>
                  <a:cubicBezTo>
                    <a:pt x="2537" y="3920"/>
                    <a:pt x="2559" y="3916"/>
                    <a:pt x="2532" y="3896"/>
                  </a:cubicBezTo>
                  <a:cubicBezTo>
                    <a:pt x="2553" y="3890"/>
                    <a:pt x="2566" y="3902"/>
                    <a:pt x="2579" y="3915"/>
                  </a:cubicBezTo>
                  <a:cubicBezTo>
                    <a:pt x="2570" y="3926"/>
                    <a:pt x="2547" y="3931"/>
                    <a:pt x="2545" y="3944"/>
                  </a:cubicBezTo>
                  <a:close/>
                  <a:moveTo>
                    <a:pt x="2467" y="4070"/>
                  </a:moveTo>
                  <a:cubicBezTo>
                    <a:pt x="2457" y="4078"/>
                    <a:pt x="2465" y="4137"/>
                    <a:pt x="2475" y="4105"/>
                  </a:cubicBezTo>
                  <a:cubicBezTo>
                    <a:pt x="2491" y="4107"/>
                    <a:pt x="2465" y="4137"/>
                    <a:pt x="2453" y="4145"/>
                  </a:cubicBezTo>
                  <a:cubicBezTo>
                    <a:pt x="2458" y="4106"/>
                    <a:pt x="2428" y="4085"/>
                    <a:pt x="2446" y="4056"/>
                  </a:cubicBezTo>
                  <a:cubicBezTo>
                    <a:pt x="2456" y="4058"/>
                    <a:pt x="2467" y="4057"/>
                    <a:pt x="2481" y="4048"/>
                  </a:cubicBezTo>
                  <a:cubicBezTo>
                    <a:pt x="2478" y="4026"/>
                    <a:pt x="2465" y="4027"/>
                    <a:pt x="2458" y="4012"/>
                  </a:cubicBezTo>
                  <a:cubicBezTo>
                    <a:pt x="2470" y="4008"/>
                    <a:pt x="2469" y="3998"/>
                    <a:pt x="2482" y="3994"/>
                  </a:cubicBezTo>
                  <a:cubicBezTo>
                    <a:pt x="2479" y="4004"/>
                    <a:pt x="2481" y="4016"/>
                    <a:pt x="2489" y="4030"/>
                  </a:cubicBezTo>
                  <a:cubicBezTo>
                    <a:pt x="2528" y="4019"/>
                    <a:pt x="2535" y="3972"/>
                    <a:pt x="2556" y="3971"/>
                  </a:cubicBezTo>
                  <a:cubicBezTo>
                    <a:pt x="2537" y="4008"/>
                    <a:pt x="2518" y="4045"/>
                    <a:pt x="2467" y="4070"/>
                  </a:cubicBezTo>
                  <a:close/>
                  <a:moveTo>
                    <a:pt x="2566" y="4213"/>
                  </a:moveTo>
                  <a:cubicBezTo>
                    <a:pt x="2567" y="4193"/>
                    <a:pt x="2587" y="4182"/>
                    <a:pt x="2611" y="4171"/>
                  </a:cubicBezTo>
                  <a:cubicBezTo>
                    <a:pt x="2597" y="4186"/>
                    <a:pt x="2595" y="4204"/>
                    <a:pt x="2566" y="4213"/>
                  </a:cubicBezTo>
                  <a:close/>
                  <a:moveTo>
                    <a:pt x="2466" y="4140"/>
                  </a:moveTo>
                  <a:cubicBezTo>
                    <a:pt x="2487" y="4123"/>
                    <a:pt x="2490" y="4163"/>
                    <a:pt x="2486" y="4170"/>
                  </a:cubicBezTo>
                  <a:cubicBezTo>
                    <a:pt x="2462" y="4173"/>
                    <a:pt x="2478" y="4159"/>
                    <a:pt x="2466" y="4140"/>
                  </a:cubicBezTo>
                  <a:close/>
                  <a:moveTo>
                    <a:pt x="3140" y="5549"/>
                  </a:moveTo>
                  <a:cubicBezTo>
                    <a:pt x="3125" y="5562"/>
                    <a:pt x="3084" y="5534"/>
                    <a:pt x="3113" y="5522"/>
                  </a:cubicBezTo>
                  <a:cubicBezTo>
                    <a:pt x="3086" y="5508"/>
                    <a:pt x="3091" y="5552"/>
                    <a:pt x="3067" y="5557"/>
                  </a:cubicBezTo>
                  <a:cubicBezTo>
                    <a:pt x="3090" y="5537"/>
                    <a:pt x="3040" y="5524"/>
                    <a:pt x="3030" y="5526"/>
                  </a:cubicBezTo>
                  <a:cubicBezTo>
                    <a:pt x="3013" y="5532"/>
                    <a:pt x="3035" y="5511"/>
                    <a:pt x="3019" y="5500"/>
                  </a:cubicBezTo>
                  <a:cubicBezTo>
                    <a:pt x="3055" y="5502"/>
                    <a:pt x="3049" y="5525"/>
                    <a:pt x="3081" y="5536"/>
                  </a:cubicBezTo>
                  <a:cubicBezTo>
                    <a:pt x="3076" y="5487"/>
                    <a:pt x="3118" y="5510"/>
                    <a:pt x="3156" y="5496"/>
                  </a:cubicBezTo>
                  <a:cubicBezTo>
                    <a:pt x="3160" y="5531"/>
                    <a:pt x="3103" y="5516"/>
                    <a:pt x="3140" y="5549"/>
                  </a:cubicBezTo>
                  <a:close/>
                  <a:moveTo>
                    <a:pt x="2492" y="4329"/>
                  </a:moveTo>
                  <a:cubicBezTo>
                    <a:pt x="2465" y="4327"/>
                    <a:pt x="2447" y="4351"/>
                    <a:pt x="2442" y="4373"/>
                  </a:cubicBezTo>
                  <a:cubicBezTo>
                    <a:pt x="2415" y="4343"/>
                    <a:pt x="2489" y="4306"/>
                    <a:pt x="2508" y="4276"/>
                  </a:cubicBezTo>
                  <a:cubicBezTo>
                    <a:pt x="2515" y="4298"/>
                    <a:pt x="2479" y="4304"/>
                    <a:pt x="2492" y="4329"/>
                  </a:cubicBezTo>
                  <a:close/>
                  <a:moveTo>
                    <a:pt x="2388" y="4265"/>
                  </a:moveTo>
                  <a:cubicBezTo>
                    <a:pt x="2366" y="4263"/>
                    <a:pt x="2371" y="4226"/>
                    <a:pt x="2375" y="4217"/>
                  </a:cubicBezTo>
                  <a:cubicBezTo>
                    <a:pt x="2372" y="4212"/>
                    <a:pt x="2366" y="4213"/>
                    <a:pt x="2363" y="4206"/>
                  </a:cubicBezTo>
                  <a:cubicBezTo>
                    <a:pt x="2347" y="4212"/>
                    <a:pt x="2331" y="4218"/>
                    <a:pt x="2336" y="4233"/>
                  </a:cubicBezTo>
                  <a:cubicBezTo>
                    <a:pt x="2321" y="4207"/>
                    <a:pt x="2385" y="4167"/>
                    <a:pt x="2403" y="4136"/>
                  </a:cubicBezTo>
                  <a:cubicBezTo>
                    <a:pt x="2394" y="4154"/>
                    <a:pt x="2408" y="4181"/>
                    <a:pt x="2390" y="4195"/>
                  </a:cubicBezTo>
                  <a:cubicBezTo>
                    <a:pt x="2405" y="4200"/>
                    <a:pt x="2419" y="4211"/>
                    <a:pt x="2432" y="4223"/>
                  </a:cubicBezTo>
                  <a:cubicBezTo>
                    <a:pt x="2440" y="4214"/>
                    <a:pt x="2433" y="4198"/>
                    <a:pt x="2431" y="4185"/>
                  </a:cubicBezTo>
                  <a:cubicBezTo>
                    <a:pt x="2448" y="4176"/>
                    <a:pt x="2461" y="4176"/>
                    <a:pt x="2466" y="4194"/>
                  </a:cubicBezTo>
                  <a:cubicBezTo>
                    <a:pt x="2460" y="4195"/>
                    <a:pt x="2457" y="4190"/>
                    <a:pt x="2450" y="4193"/>
                  </a:cubicBezTo>
                  <a:cubicBezTo>
                    <a:pt x="2443" y="4211"/>
                    <a:pt x="2443" y="4233"/>
                    <a:pt x="2418" y="4245"/>
                  </a:cubicBezTo>
                  <a:cubicBezTo>
                    <a:pt x="2421" y="4237"/>
                    <a:pt x="2419" y="4227"/>
                    <a:pt x="2414" y="4216"/>
                  </a:cubicBezTo>
                  <a:cubicBezTo>
                    <a:pt x="2397" y="4220"/>
                    <a:pt x="2389" y="4227"/>
                    <a:pt x="2384" y="4236"/>
                  </a:cubicBezTo>
                  <a:cubicBezTo>
                    <a:pt x="2387" y="4258"/>
                    <a:pt x="2410" y="4235"/>
                    <a:pt x="2411" y="4263"/>
                  </a:cubicBezTo>
                  <a:cubicBezTo>
                    <a:pt x="2404" y="4267"/>
                    <a:pt x="2385" y="4241"/>
                    <a:pt x="2388" y="4265"/>
                  </a:cubicBezTo>
                  <a:close/>
                  <a:moveTo>
                    <a:pt x="2277" y="4166"/>
                  </a:moveTo>
                  <a:cubicBezTo>
                    <a:pt x="2290" y="4170"/>
                    <a:pt x="2297" y="4188"/>
                    <a:pt x="2314" y="4181"/>
                  </a:cubicBezTo>
                  <a:cubicBezTo>
                    <a:pt x="2322" y="4175"/>
                    <a:pt x="2312" y="4160"/>
                    <a:pt x="2310" y="4152"/>
                  </a:cubicBezTo>
                  <a:cubicBezTo>
                    <a:pt x="2318" y="4148"/>
                    <a:pt x="2327" y="4145"/>
                    <a:pt x="2336" y="4141"/>
                  </a:cubicBezTo>
                  <a:cubicBezTo>
                    <a:pt x="2344" y="4157"/>
                    <a:pt x="2323" y="4164"/>
                    <a:pt x="2330" y="4182"/>
                  </a:cubicBezTo>
                  <a:cubicBezTo>
                    <a:pt x="2305" y="4196"/>
                    <a:pt x="2269" y="4192"/>
                    <a:pt x="2277" y="4166"/>
                  </a:cubicBezTo>
                  <a:close/>
                  <a:moveTo>
                    <a:pt x="2255" y="4168"/>
                  </a:moveTo>
                  <a:cubicBezTo>
                    <a:pt x="2250" y="4132"/>
                    <a:pt x="2290" y="4145"/>
                    <a:pt x="2305" y="4123"/>
                  </a:cubicBezTo>
                  <a:cubicBezTo>
                    <a:pt x="2307" y="4157"/>
                    <a:pt x="2270" y="4146"/>
                    <a:pt x="2255" y="4168"/>
                  </a:cubicBezTo>
                  <a:close/>
                  <a:moveTo>
                    <a:pt x="2184" y="4020"/>
                  </a:moveTo>
                  <a:cubicBezTo>
                    <a:pt x="2185" y="4032"/>
                    <a:pt x="2178" y="4023"/>
                    <a:pt x="2175" y="4016"/>
                  </a:cubicBezTo>
                  <a:cubicBezTo>
                    <a:pt x="2215" y="4022"/>
                    <a:pt x="2227" y="3993"/>
                    <a:pt x="2232" y="3969"/>
                  </a:cubicBezTo>
                  <a:cubicBezTo>
                    <a:pt x="2241" y="3979"/>
                    <a:pt x="2241" y="4011"/>
                    <a:pt x="2255" y="4006"/>
                  </a:cubicBezTo>
                  <a:cubicBezTo>
                    <a:pt x="2256" y="4029"/>
                    <a:pt x="2230" y="4008"/>
                    <a:pt x="2216" y="4022"/>
                  </a:cubicBezTo>
                  <a:cubicBezTo>
                    <a:pt x="2194" y="4036"/>
                    <a:pt x="2244" y="4046"/>
                    <a:pt x="2223" y="4058"/>
                  </a:cubicBezTo>
                  <a:cubicBezTo>
                    <a:pt x="2195" y="4071"/>
                    <a:pt x="2216" y="4014"/>
                    <a:pt x="2184" y="4020"/>
                  </a:cubicBezTo>
                  <a:close/>
                  <a:moveTo>
                    <a:pt x="2110" y="3990"/>
                  </a:moveTo>
                  <a:cubicBezTo>
                    <a:pt x="2081" y="3982"/>
                    <a:pt x="2124" y="3956"/>
                    <a:pt x="2120" y="3940"/>
                  </a:cubicBezTo>
                  <a:cubicBezTo>
                    <a:pt x="2105" y="3936"/>
                    <a:pt x="2095" y="3920"/>
                    <a:pt x="2072" y="3937"/>
                  </a:cubicBezTo>
                  <a:cubicBezTo>
                    <a:pt x="2074" y="3911"/>
                    <a:pt x="2060" y="3900"/>
                    <a:pt x="2047" y="3878"/>
                  </a:cubicBezTo>
                  <a:cubicBezTo>
                    <a:pt x="2017" y="3891"/>
                    <a:pt x="2042" y="3926"/>
                    <a:pt x="2021" y="3943"/>
                  </a:cubicBezTo>
                  <a:cubicBezTo>
                    <a:pt x="2005" y="3906"/>
                    <a:pt x="2028" y="3884"/>
                    <a:pt x="2030" y="3855"/>
                  </a:cubicBezTo>
                  <a:cubicBezTo>
                    <a:pt x="2044" y="3877"/>
                    <a:pt x="2071" y="3868"/>
                    <a:pt x="2088" y="3884"/>
                  </a:cubicBezTo>
                  <a:cubicBezTo>
                    <a:pt x="2050" y="3890"/>
                    <a:pt x="2102" y="3932"/>
                    <a:pt x="2134" y="3918"/>
                  </a:cubicBezTo>
                  <a:cubicBezTo>
                    <a:pt x="2131" y="3945"/>
                    <a:pt x="2112" y="3964"/>
                    <a:pt x="2110" y="3990"/>
                  </a:cubicBezTo>
                  <a:close/>
                  <a:moveTo>
                    <a:pt x="2297" y="4450"/>
                  </a:moveTo>
                  <a:cubicBezTo>
                    <a:pt x="2286" y="4456"/>
                    <a:pt x="2280" y="4448"/>
                    <a:pt x="2268" y="4455"/>
                  </a:cubicBezTo>
                  <a:cubicBezTo>
                    <a:pt x="2265" y="4435"/>
                    <a:pt x="2275" y="4421"/>
                    <a:pt x="2296" y="4412"/>
                  </a:cubicBezTo>
                  <a:cubicBezTo>
                    <a:pt x="2299" y="4426"/>
                    <a:pt x="2283" y="4432"/>
                    <a:pt x="2297" y="4450"/>
                  </a:cubicBezTo>
                  <a:close/>
                  <a:moveTo>
                    <a:pt x="2183" y="4252"/>
                  </a:moveTo>
                  <a:cubicBezTo>
                    <a:pt x="2194" y="4264"/>
                    <a:pt x="2213" y="4256"/>
                    <a:pt x="2222" y="4274"/>
                  </a:cubicBezTo>
                  <a:cubicBezTo>
                    <a:pt x="2200" y="4288"/>
                    <a:pt x="2189" y="4276"/>
                    <a:pt x="2183" y="4252"/>
                  </a:cubicBezTo>
                  <a:close/>
                  <a:moveTo>
                    <a:pt x="2155" y="4241"/>
                  </a:moveTo>
                  <a:cubicBezTo>
                    <a:pt x="2145" y="4243"/>
                    <a:pt x="2142" y="4227"/>
                    <a:pt x="2137" y="4217"/>
                  </a:cubicBezTo>
                  <a:cubicBezTo>
                    <a:pt x="2149" y="4207"/>
                    <a:pt x="2166" y="4227"/>
                    <a:pt x="2154" y="4203"/>
                  </a:cubicBezTo>
                  <a:cubicBezTo>
                    <a:pt x="2163" y="4191"/>
                    <a:pt x="2184" y="4213"/>
                    <a:pt x="2180" y="4191"/>
                  </a:cubicBezTo>
                  <a:cubicBezTo>
                    <a:pt x="2185" y="4188"/>
                    <a:pt x="2187" y="4191"/>
                    <a:pt x="2189" y="4195"/>
                  </a:cubicBezTo>
                  <a:cubicBezTo>
                    <a:pt x="2196" y="4205"/>
                    <a:pt x="2188" y="4209"/>
                    <a:pt x="2191" y="4218"/>
                  </a:cubicBezTo>
                  <a:cubicBezTo>
                    <a:pt x="2170" y="4199"/>
                    <a:pt x="2167" y="4227"/>
                    <a:pt x="2155" y="4241"/>
                  </a:cubicBezTo>
                  <a:close/>
                  <a:moveTo>
                    <a:pt x="2163" y="4152"/>
                  </a:moveTo>
                  <a:cubicBezTo>
                    <a:pt x="2169" y="4167"/>
                    <a:pt x="2137" y="4167"/>
                    <a:pt x="2127" y="4175"/>
                  </a:cubicBezTo>
                  <a:cubicBezTo>
                    <a:pt x="2120" y="4158"/>
                    <a:pt x="2151" y="4147"/>
                    <a:pt x="2163" y="4152"/>
                  </a:cubicBezTo>
                  <a:close/>
                  <a:moveTo>
                    <a:pt x="2070" y="4076"/>
                  </a:moveTo>
                  <a:cubicBezTo>
                    <a:pt x="2077" y="4078"/>
                    <a:pt x="2100" y="4081"/>
                    <a:pt x="2086" y="4062"/>
                  </a:cubicBezTo>
                  <a:cubicBezTo>
                    <a:pt x="2097" y="4062"/>
                    <a:pt x="2105" y="4071"/>
                    <a:pt x="2111" y="4082"/>
                  </a:cubicBezTo>
                  <a:cubicBezTo>
                    <a:pt x="2089" y="4088"/>
                    <a:pt x="2084" y="4100"/>
                    <a:pt x="2096" y="4119"/>
                  </a:cubicBezTo>
                  <a:cubicBezTo>
                    <a:pt x="2080" y="4123"/>
                    <a:pt x="2079" y="4088"/>
                    <a:pt x="2070" y="4076"/>
                  </a:cubicBezTo>
                  <a:close/>
                  <a:moveTo>
                    <a:pt x="2124" y="4223"/>
                  </a:moveTo>
                  <a:cubicBezTo>
                    <a:pt x="2113" y="4214"/>
                    <a:pt x="2097" y="4217"/>
                    <a:pt x="2083" y="4217"/>
                  </a:cubicBezTo>
                  <a:cubicBezTo>
                    <a:pt x="2085" y="4196"/>
                    <a:pt x="2138" y="4202"/>
                    <a:pt x="2124" y="4223"/>
                  </a:cubicBezTo>
                  <a:close/>
                  <a:moveTo>
                    <a:pt x="2026" y="4118"/>
                  </a:moveTo>
                  <a:cubicBezTo>
                    <a:pt x="2008" y="4131"/>
                    <a:pt x="2015" y="4128"/>
                    <a:pt x="1993" y="4132"/>
                  </a:cubicBezTo>
                  <a:cubicBezTo>
                    <a:pt x="1988" y="4113"/>
                    <a:pt x="2015" y="4087"/>
                    <a:pt x="2026" y="4118"/>
                  </a:cubicBezTo>
                  <a:close/>
                  <a:moveTo>
                    <a:pt x="2126" y="4392"/>
                  </a:moveTo>
                  <a:cubicBezTo>
                    <a:pt x="2115" y="4396"/>
                    <a:pt x="2104" y="4401"/>
                    <a:pt x="2094" y="4406"/>
                  </a:cubicBezTo>
                  <a:cubicBezTo>
                    <a:pt x="2080" y="4383"/>
                    <a:pt x="2117" y="4396"/>
                    <a:pt x="2102" y="4371"/>
                  </a:cubicBezTo>
                  <a:cubicBezTo>
                    <a:pt x="2114" y="4368"/>
                    <a:pt x="2125" y="4383"/>
                    <a:pt x="2126" y="4392"/>
                  </a:cubicBezTo>
                  <a:close/>
                  <a:moveTo>
                    <a:pt x="1715" y="3657"/>
                  </a:moveTo>
                  <a:cubicBezTo>
                    <a:pt x="1769" y="3639"/>
                    <a:pt x="1741" y="3621"/>
                    <a:pt x="1745" y="3582"/>
                  </a:cubicBezTo>
                  <a:cubicBezTo>
                    <a:pt x="1718" y="3570"/>
                    <a:pt x="1703" y="3608"/>
                    <a:pt x="1673" y="3613"/>
                  </a:cubicBezTo>
                  <a:cubicBezTo>
                    <a:pt x="1659" y="3597"/>
                    <a:pt x="1651" y="3568"/>
                    <a:pt x="1635" y="3559"/>
                  </a:cubicBezTo>
                  <a:cubicBezTo>
                    <a:pt x="1638" y="3535"/>
                    <a:pt x="1671" y="3549"/>
                    <a:pt x="1687" y="3537"/>
                  </a:cubicBezTo>
                  <a:cubicBezTo>
                    <a:pt x="1702" y="3554"/>
                    <a:pt x="1677" y="3555"/>
                    <a:pt x="1667" y="3561"/>
                  </a:cubicBezTo>
                  <a:cubicBezTo>
                    <a:pt x="1695" y="3606"/>
                    <a:pt x="1731" y="3554"/>
                    <a:pt x="1772" y="3556"/>
                  </a:cubicBezTo>
                  <a:cubicBezTo>
                    <a:pt x="1764" y="3581"/>
                    <a:pt x="1752" y="3658"/>
                    <a:pt x="1778" y="3661"/>
                  </a:cubicBezTo>
                  <a:cubicBezTo>
                    <a:pt x="1777" y="3696"/>
                    <a:pt x="1719" y="3695"/>
                    <a:pt x="1715" y="3657"/>
                  </a:cubicBezTo>
                  <a:close/>
                  <a:moveTo>
                    <a:pt x="2029" y="4417"/>
                  </a:moveTo>
                  <a:cubicBezTo>
                    <a:pt x="2018" y="4435"/>
                    <a:pt x="2038" y="4385"/>
                    <a:pt x="2069" y="4385"/>
                  </a:cubicBezTo>
                  <a:cubicBezTo>
                    <a:pt x="2072" y="4413"/>
                    <a:pt x="2042" y="4395"/>
                    <a:pt x="2029" y="4417"/>
                  </a:cubicBezTo>
                  <a:close/>
                  <a:moveTo>
                    <a:pt x="1913" y="4397"/>
                  </a:moveTo>
                  <a:cubicBezTo>
                    <a:pt x="1910" y="4389"/>
                    <a:pt x="1906" y="4386"/>
                    <a:pt x="1901" y="4387"/>
                  </a:cubicBezTo>
                  <a:cubicBezTo>
                    <a:pt x="1903" y="4377"/>
                    <a:pt x="1917" y="4382"/>
                    <a:pt x="1912" y="4359"/>
                  </a:cubicBezTo>
                  <a:cubicBezTo>
                    <a:pt x="1954" y="4354"/>
                    <a:pt x="1948" y="4341"/>
                    <a:pt x="1981" y="4322"/>
                  </a:cubicBezTo>
                  <a:cubicBezTo>
                    <a:pt x="1975" y="4354"/>
                    <a:pt x="1935" y="4372"/>
                    <a:pt x="1913" y="4397"/>
                  </a:cubicBezTo>
                  <a:close/>
                  <a:moveTo>
                    <a:pt x="1842" y="4358"/>
                  </a:moveTo>
                  <a:cubicBezTo>
                    <a:pt x="1834" y="4370"/>
                    <a:pt x="1855" y="4401"/>
                    <a:pt x="1824" y="4389"/>
                  </a:cubicBezTo>
                  <a:cubicBezTo>
                    <a:pt x="1826" y="4404"/>
                    <a:pt x="1854" y="4429"/>
                    <a:pt x="1828" y="4433"/>
                  </a:cubicBezTo>
                  <a:cubicBezTo>
                    <a:pt x="1821" y="4423"/>
                    <a:pt x="1829" y="4419"/>
                    <a:pt x="1826" y="4411"/>
                  </a:cubicBezTo>
                  <a:cubicBezTo>
                    <a:pt x="1818" y="4394"/>
                    <a:pt x="1795" y="4416"/>
                    <a:pt x="1793" y="4387"/>
                  </a:cubicBezTo>
                  <a:cubicBezTo>
                    <a:pt x="1797" y="4370"/>
                    <a:pt x="1822" y="4385"/>
                    <a:pt x="1829" y="4363"/>
                  </a:cubicBezTo>
                  <a:cubicBezTo>
                    <a:pt x="1813" y="4337"/>
                    <a:pt x="1798" y="4305"/>
                    <a:pt x="1772" y="4302"/>
                  </a:cubicBezTo>
                  <a:cubicBezTo>
                    <a:pt x="1758" y="4307"/>
                    <a:pt x="1754" y="4317"/>
                    <a:pt x="1761" y="4330"/>
                  </a:cubicBezTo>
                  <a:cubicBezTo>
                    <a:pt x="1744" y="4333"/>
                    <a:pt x="1736" y="4312"/>
                    <a:pt x="1725" y="4300"/>
                  </a:cubicBezTo>
                  <a:cubicBezTo>
                    <a:pt x="1742" y="4307"/>
                    <a:pt x="1776" y="4271"/>
                    <a:pt x="1786" y="4297"/>
                  </a:cubicBezTo>
                  <a:cubicBezTo>
                    <a:pt x="1797" y="4277"/>
                    <a:pt x="1766" y="4247"/>
                    <a:pt x="1750" y="4250"/>
                  </a:cubicBezTo>
                  <a:cubicBezTo>
                    <a:pt x="1748" y="4237"/>
                    <a:pt x="1773" y="4234"/>
                    <a:pt x="1759" y="4216"/>
                  </a:cubicBezTo>
                  <a:cubicBezTo>
                    <a:pt x="1751" y="4212"/>
                    <a:pt x="1746" y="4204"/>
                    <a:pt x="1741" y="4192"/>
                  </a:cubicBezTo>
                  <a:cubicBezTo>
                    <a:pt x="1722" y="4194"/>
                    <a:pt x="1722" y="4231"/>
                    <a:pt x="1705" y="4216"/>
                  </a:cubicBezTo>
                  <a:cubicBezTo>
                    <a:pt x="1687" y="4238"/>
                    <a:pt x="1714" y="4250"/>
                    <a:pt x="1723" y="4277"/>
                  </a:cubicBezTo>
                  <a:cubicBezTo>
                    <a:pt x="1705" y="4291"/>
                    <a:pt x="1703" y="4264"/>
                    <a:pt x="1685" y="4278"/>
                  </a:cubicBezTo>
                  <a:cubicBezTo>
                    <a:pt x="1693" y="4258"/>
                    <a:pt x="1698" y="4233"/>
                    <a:pt x="1673" y="4214"/>
                  </a:cubicBezTo>
                  <a:cubicBezTo>
                    <a:pt x="1683" y="4198"/>
                    <a:pt x="1696" y="4183"/>
                    <a:pt x="1680" y="4157"/>
                  </a:cubicBezTo>
                  <a:cubicBezTo>
                    <a:pt x="1703" y="4145"/>
                    <a:pt x="1723" y="4140"/>
                    <a:pt x="1741" y="4138"/>
                  </a:cubicBezTo>
                  <a:cubicBezTo>
                    <a:pt x="1736" y="4160"/>
                    <a:pt x="1716" y="4164"/>
                    <a:pt x="1700" y="4167"/>
                  </a:cubicBezTo>
                  <a:cubicBezTo>
                    <a:pt x="1704" y="4190"/>
                    <a:pt x="1700" y="4181"/>
                    <a:pt x="1715" y="4203"/>
                  </a:cubicBezTo>
                  <a:cubicBezTo>
                    <a:pt x="1728" y="4198"/>
                    <a:pt x="1741" y="4192"/>
                    <a:pt x="1754" y="4187"/>
                  </a:cubicBezTo>
                  <a:cubicBezTo>
                    <a:pt x="1755" y="4206"/>
                    <a:pt x="1760" y="4220"/>
                    <a:pt x="1779" y="4227"/>
                  </a:cubicBezTo>
                  <a:cubicBezTo>
                    <a:pt x="1792" y="4210"/>
                    <a:pt x="1763" y="4184"/>
                    <a:pt x="1756" y="4173"/>
                  </a:cubicBezTo>
                  <a:cubicBezTo>
                    <a:pt x="1768" y="4168"/>
                    <a:pt x="1766" y="4158"/>
                    <a:pt x="1779" y="4154"/>
                  </a:cubicBezTo>
                  <a:cubicBezTo>
                    <a:pt x="1799" y="4163"/>
                    <a:pt x="1784" y="4183"/>
                    <a:pt x="1801" y="4206"/>
                  </a:cubicBezTo>
                  <a:cubicBezTo>
                    <a:pt x="1820" y="4228"/>
                    <a:pt x="1854" y="4172"/>
                    <a:pt x="1870" y="4223"/>
                  </a:cubicBezTo>
                  <a:cubicBezTo>
                    <a:pt x="1897" y="4196"/>
                    <a:pt x="1910" y="4225"/>
                    <a:pt x="1936" y="4233"/>
                  </a:cubicBezTo>
                  <a:cubicBezTo>
                    <a:pt x="1955" y="4223"/>
                    <a:pt x="1936" y="4201"/>
                    <a:pt x="1922" y="4201"/>
                  </a:cubicBezTo>
                  <a:cubicBezTo>
                    <a:pt x="1928" y="4178"/>
                    <a:pt x="1960" y="4203"/>
                    <a:pt x="1968" y="4220"/>
                  </a:cubicBezTo>
                  <a:cubicBezTo>
                    <a:pt x="1955" y="4222"/>
                    <a:pt x="1947" y="4234"/>
                    <a:pt x="1958" y="4232"/>
                  </a:cubicBezTo>
                  <a:cubicBezTo>
                    <a:pt x="1944" y="4241"/>
                    <a:pt x="1917" y="4270"/>
                    <a:pt x="1900" y="4241"/>
                  </a:cubicBezTo>
                  <a:cubicBezTo>
                    <a:pt x="1888" y="4262"/>
                    <a:pt x="1888" y="4290"/>
                    <a:pt x="1877" y="4312"/>
                  </a:cubicBezTo>
                  <a:cubicBezTo>
                    <a:pt x="1907" y="4322"/>
                    <a:pt x="1931" y="4261"/>
                    <a:pt x="1968" y="4274"/>
                  </a:cubicBezTo>
                  <a:cubicBezTo>
                    <a:pt x="1948" y="4318"/>
                    <a:pt x="1882" y="4315"/>
                    <a:pt x="1842" y="4358"/>
                  </a:cubicBezTo>
                  <a:close/>
                  <a:moveTo>
                    <a:pt x="1559" y="4162"/>
                  </a:moveTo>
                  <a:cubicBezTo>
                    <a:pt x="1563" y="4136"/>
                    <a:pt x="1604" y="4126"/>
                    <a:pt x="1573" y="4087"/>
                  </a:cubicBezTo>
                  <a:cubicBezTo>
                    <a:pt x="1609" y="4081"/>
                    <a:pt x="1594" y="4126"/>
                    <a:pt x="1618" y="4137"/>
                  </a:cubicBezTo>
                  <a:cubicBezTo>
                    <a:pt x="1585" y="4144"/>
                    <a:pt x="1589" y="4182"/>
                    <a:pt x="1559" y="4162"/>
                  </a:cubicBezTo>
                  <a:close/>
                  <a:moveTo>
                    <a:pt x="1611" y="4286"/>
                  </a:moveTo>
                  <a:cubicBezTo>
                    <a:pt x="1579" y="4326"/>
                    <a:pt x="1577" y="4263"/>
                    <a:pt x="1550" y="4250"/>
                  </a:cubicBezTo>
                  <a:cubicBezTo>
                    <a:pt x="1530" y="4257"/>
                    <a:pt x="1536" y="4274"/>
                    <a:pt x="1516" y="4280"/>
                  </a:cubicBezTo>
                  <a:cubicBezTo>
                    <a:pt x="1506" y="4251"/>
                    <a:pt x="1556" y="4241"/>
                    <a:pt x="1558" y="4232"/>
                  </a:cubicBezTo>
                  <a:cubicBezTo>
                    <a:pt x="1579" y="4224"/>
                    <a:pt x="1581" y="4263"/>
                    <a:pt x="1604" y="4251"/>
                  </a:cubicBezTo>
                  <a:cubicBezTo>
                    <a:pt x="1605" y="4259"/>
                    <a:pt x="1588" y="4286"/>
                    <a:pt x="1611" y="4286"/>
                  </a:cubicBezTo>
                  <a:close/>
                  <a:moveTo>
                    <a:pt x="1484" y="4240"/>
                  </a:moveTo>
                  <a:cubicBezTo>
                    <a:pt x="1483" y="4220"/>
                    <a:pt x="1508" y="4204"/>
                    <a:pt x="1474" y="4198"/>
                  </a:cubicBezTo>
                  <a:cubicBezTo>
                    <a:pt x="1482" y="4185"/>
                    <a:pt x="1519" y="4184"/>
                    <a:pt x="1536" y="4164"/>
                  </a:cubicBezTo>
                  <a:cubicBezTo>
                    <a:pt x="1543" y="4199"/>
                    <a:pt x="1499" y="4190"/>
                    <a:pt x="1517" y="4226"/>
                  </a:cubicBezTo>
                  <a:cubicBezTo>
                    <a:pt x="1499" y="4219"/>
                    <a:pt x="1500" y="4232"/>
                    <a:pt x="1484" y="4240"/>
                  </a:cubicBezTo>
                  <a:close/>
                  <a:moveTo>
                    <a:pt x="1433" y="4246"/>
                  </a:moveTo>
                  <a:cubicBezTo>
                    <a:pt x="1420" y="4230"/>
                    <a:pt x="1440" y="4227"/>
                    <a:pt x="1435" y="4214"/>
                  </a:cubicBezTo>
                  <a:cubicBezTo>
                    <a:pt x="1447" y="4210"/>
                    <a:pt x="1448" y="4234"/>
                    <a:pt x="1463" y="4226"/>
                  </a:cubicBezTo>
                  <a:cubicBezTo>
                    <a:pt x="1469" y="4225"/>
                    <a:pt x="1468" y="4221"/>
                    <a:pt x="1466" y="4216"/>
                  </a:cubicBezTo>
                  <a:cubicBezTo>
                    <a:pt x="1466" y="4205"/>
                    <a:pt x="1473" y="4213"/>
                    <a:pt x="1476" y="4220"/>
                  </a:cubicBezTo>
                  <a:cubicBezTo>
                    <a:pt x="1471" y="4233"/>
                    <a:pt x="1450" y="4239"/>
                    <a:pt x="1433" y="4246"/>
                  </a:cubicBezTo>
                  <a:close/>
                  <a:moveTo>
                    <a:pt x="1390" y="4164"/>
                  </a:moveTo>
                  <a:cubicBezTo>
                    <a:pt x="1376" y="4159"/>
                    <a:pt x="1364" y="4148"/>
                    <a:pt x="1343" y="4161"/>
                  </a:cubicBezTo>
                  <a:cubicBezTo>
                    <a:pt x="1344" y="4137"/>
                    <a:pt x="1369" y="4142"/>
                    <a:pt x="1388" y="4142"/>
                  </a:cubicBezTo>
                  <a:cubicBezTo>
                    <a:pt x="1387" y="4148"/>
                    <a:pt x="1386" y="4155"/>
                    <a:pt x="1390" y="4164"/>
                  </a:cubicBezTo>
                  <a:close/>
                  <a:moveTo>
                    <a:pt x="1366" y="4051"/>
                  </a:moveTo>
                  <a:cubicBezTo>
                    <a:pt x="1360" y="4034"/>
                    <a:pt x="1347" y="4035"/>
                    <a:pt x="1335" y="4033"/>
                  </a:cubicBezTo>
                  <a:cubicBezTo>
                    <a:pt x="1342" y="4017"/>
                    <a:pt x="1353" y="3984"/>
                    <a:pt x="1379" y="3992"/>
                  </a:cubicBezTo>
                  <a:cubicBezTo>
                    <a:pt x="1387" y="4007"/>
                    <a:pt x="1362" y="4040"/>
                    <a:pt x="1399" y="4022"/>
                  </a:cubicBezTo>
                  <a:cubicBezTo>
                    <a:pt x="1393" y="4042"/>
                    <a:pt x="1394" y="4066"/>
                    <a:pt x="1398" y="4091"/>
                  </a:cubicBezTo>
                  <a:cubicBezTo>
                    <a:pt x="1367" y="4082"/>
                    <a:pt x="1326" y="4098"/>
                    <a:pt x="1293" y="4097"/>
                  </a:cubicBezTo>
                  <a:cubicBezTo>
                    <a:pt x="1305" y="4077"/>
                    <a:pt x="1349" y="4070"/>
                    <a:pt x="1366" y="4051"/>
                  </a:cubicBezTo>
                  <a:close/>
                  <a:moveTo>
                    <a:pt x="1381" y="4106"/>
                  </a:moveTo>
                  <a:cubicBezTo>
                    <a:pt x="1412" y="4090"/>
                    <a:pt x="1441" y="4118"/>
                    <a:pt x="1427" y="4141"/>
                  </a:cubicBezTo>
                  <a:cubicBezTo>
                    <a:pt x="1414" y="4123"/>
                    <a:pt x="1389" y="4135"/>
                    <a:pt x="1381" y="4106"/>
                  </a:cubicBezTo>
                  <a:close/>
                  <a:moveTo>
                    <a:pt x="1452" y="4146"/>
                  </a:moveTo>
                  <a:cubicBezTo>
                    <a:pt x="1463" y="4164"/>
                    <a:pt x="1436" y="4168"/>
                    <a:pt x="1427" y="4179"/>
                  </a:cubicBezTo>
                  <a:cubicBezTo>
                    <a:pt x="1419" y="4161"/>
                    <a:pt x="1435" y="4153"/>
                    <a:pt x="1452" y="4146"/>
                  </a:cubicBezTo>
                  <a:close/>
                  <a:moveTo>
                    <a:pt x="1248" y="3991"/>
                  </a:moveTo>
                  <a:cubicBezTo>
                    <a:pt x="1261" y="3985"/>
                    <a:pt x="1274" y="3980"/>
                    <a:pt x="1287" y="3974"/>
                  </a:cubicBezTo>
                  <a:cubicBezTo>
                    <a:pt x="1294" y="3962"/>
                    <a:pt x="1275" y="3948"/>
                    <a:pt x="1260" y="3948"/>
                  </a:cubicBezTo>
                  <a:cubicBezTo>
                    <a:pt x="1256" y="3928"/>
                    <a:pt x="1287" y="3923"/>
                    <a:pt x="1298" y="3910"/>
                  </a:cubicBezTo>
                  <a:cubicBezTo>
                    <a:pt x="1290" y="3935"/>
                    <a:pt x="1320" y="3954"/>
                    <a:pt x="1340" y="3954"/>
                  </a:cubicBezTo>
                  <a:cubicBezTo>
                    <a:pt x="1367" y="3951"/>
                    <a:pt x="1352" y="3930"/>
                    <a:pt x="1373" y="3924"/>
                  </a:cubicBezTo>
                  <a:cubicBezTo>
                    <a:pt x="1354" y="3909"/>
                    <a:pt x="1338" y="3888"/>
                    <a:pt x="1305" y="3907"/>
                  </a:cubicBezTo>
                  <a:cubicBezTo>
                    <a:pt x="1319" y="3869"/>
                    <a:pt x="1363" y="3896"/>
                    <a:pt x="1373" y="3865"/>
                  </a:cubicBezTo>
                  <a:cubicBezTo>
                    <a:pt x="1374" y="3879"/>
                    <a:pt x="1391" y="3889"/>
                    <a:pt x="1401" y="3898"/>
                  </a:cubicBezTo>
                  <a:cubicBezTo>
                    <a:pt x="1419" y="3874"/>
                    <a:pt x="1422" y="3900"/>
                    <a:pt x="1449" y="3885"/>
                  </a:cubicBezTo>
                  <a:cubicBezTo>
                    <a:pt x="1434" y="3916"/>
                    <a:pt x="1376" y="3909"/>
                    <a:pt x="1397" y="3961"/>
                  </a:cubicBezTo>
                  <a:cubicBezTo>
                    <a:pt x="1363" y="3952"/>
                    <a:pt x="1332" y="3987"/>
                    <a:pt x="1294" y="3972"/>
                  </a:cubicBezTo>
                  <a:cubicBezTo>
                    <a:pt x="1299" y="3985"/>
                    <a:pt x="1255" y="4016"/>
                    <a:pt x="1248" y="3991"/>
                  </a:cubicBezTo>
                  <a:close/>
                  <a:moveTo>
                    <a:pt x="1142" y="3760"/>
                  </a:moveTo>
                  <a:cubicBezTo>
                    <a:pt x="1158" y="3756"/>
                    <a:pt x="1166" y="3748"/>
                    <a:pt x="1163" y="3736"/>
                  </a:cubicBezTo>
                  <a:cubicBezTo>
                    <a:pt x="1184" y="3734"/>
                    <a:pt x="1174" y="3743"/>
                    <a:pt x="1180" y="3760"/>
                  </a:cubicBezTo>
                  <a:cubicBezTo>
                    <a:pt x="1159" y="3768"/>
                    <a:pt x="1155" y="3788"/>
                    <a:pt x="1142" y="3760"/>
                  </a:cubicBezTo>
                  <a:close/>
                  <a:moveTo>
                    <a:pt x="1090" y="3729"/>
                  </a:moveTo>
                  <a:cubicBezTo>
                    <a:pt x="1113" y="3713"/>
                    <a:pt x="1115" y="3748"/>
                    <a:pt x="1134" y="3741"/>
                  </a:cubicBezTo>
                  <a:cubicBezTo>
                    <a:pt x="1129" y="3766"/>
                    <a:pt x="1079" y="3747"/>
                    <a:pt x="1090" y="3729"/>
                  </a:cubicBezTo>
                  <a:close/>
                  <a:moveTo>
                    <a:pt x="1250" y="4161"/>
                  </a:moveTo>
                  <a:cubicBezTo>
                    <a:pt x="1245" y="4140"/>
                    <a:pt x="1221" y="4154"/>
                    <a:pt x="1230" y="4132"/>
                  </a:cubicBezTo>
                  <a:cubicBezTo>
                    <a:pt x="1259" y="4140"/>
                    <a:pt x="1329" y="4137"/>
                    <a:pt x="1250" y="4161"/>
                  </a:cubicBezTo>
                  <a:close/>
                  <a:moveTo>
                    <a:pt x="1343" y="4361"/>
                  </a:moveTo>
                  <a:cubicBezTo>
                    <a:pt x="1314" y="4380"/>
                    <a:pt x="1340" y="4314"/>
                    <a:pt x="1317" y="4318"/>
                  </a:cubicBezTo>
                  <a:cubicBezTo>
                    <a:pt x="1321" y="4284"/>
                    <a:pt x="1356" y="4354"/>
                    <a:pt x="1343" y="4361"/>
                  </a:cubicBezTo>
                  <a:close/>
                  <a:moveTo>
                    <a:pt x="1195" y="4085"/>
                  </a:moveTo>
                  <a:cubicBezTo>
                    <a:pt x="1197" y="4132"/>
                    <a:pt x="1150" y="4124"/>
                    <a:pt x="1109" y="4137"/>
                  </a:cubicBezTo>
                  <a:cubicBezTo>
                    <a:pt x="1113" y="4120"/>
                    <a:pt x="1142" y="4114"/>
                    <a:pt x="1128" y="4090"/>
                  </a:cubicBezTo>
                  <a:cubicBezTo>
                    <a:pt x="1170" y="4081"/>
                    <a:pt x="1176" y="4071"/>
                    <a:pt x="1219" y="4051"/>
                  </a:cubicBezTo>
                  <a:cubicBezTo>
                    <a:pt x="1246" y="4070"/>
                    <a:pt x="1212" y="4121"/>
                    <a:pt x="1264" y="4102"/>
                  </a:cubicBezTo>
                  <a:cubicBezTo>
                    <a:pt x="1271" y="4116"/>
                    <a:pt x="1242" y="4115"/>
                    <a:pt x="1234" y="4122"/>
                  </a:cubicBezTo>
                  <a:cubicBezTo>
                    <a:pt x="1224" y="4103"/>
                    <a:pt x="1203" y="4109"/>
                    <a:pt x="1195" y="4085"/>
                  </a:cubicBezTo>
                  <a:close/>
                  <a:moveTo>
                    <a:pt x="1080" y="3741"/>
                  </a:moveTo>
                  <a:cubicBezTo>
                    <a:pt x="1076" y="3762"/>
                    <a:pt x="1056" y="3778"/>
                    <a:pt x="1023" y="3788"/>
                  </a:cubicBezTo>
                  <a:cubicBezTo>
                    <a:pt x="1041" y="3763"/>
                    <a:pt x="1054" y="3766"/>
                    <a:pt x="1080" y="3741"/>
                  </a:cubicBezTo>
                  <a:close/>
                  <a:moveTo>
                    <a:pt x="993" y="3662"/>
                  </a:moveTo>
                  <a:cubicBezTo>
                    <a:pt x="999" y="3678"/>
                    <a:pt x="1005" y="3694"/>
                    <a:pt x="1016" y="3699"/>
                  </a:cubicBezTo>
                  <a:cubicBezTo>
                    <a:pt x="1028" y="3689"/>
                    <a:pt x="1020" y="3673"/>
                    <a:pt x="1039" y="3681"/>
                  </a:cubicBezTo>
                  <a:cubicBezTo>
                    <a:pt x="1059" y="3700"/>
                    <a:pt x="1019" y="3694"/>
                    <a:pt x="1028" y="3709"/>
                  </a:cubicBezTo>
                  <a:cubicBezTo>
                    <a:pt x="1002" y="3711"/>
                    <a:pt x="994" y="3668"/>
                    <a:pt x="963" y="3682"/>
                  </a:cubicBezTo>
                  <a:cubicBezTo>
                    <a:pt x="956" y="3669"/>
                    <a:pt x="985" y="3670"/>
                    <a:pt x="993" y="3662"/>
                  </a:cubicBezTo>
                  <a:close/>
                  <a:moveTo>
                    <a:pt x="1109" y="3628"/>
                  </a:moveTo>
                  <a:cubicBezTo>
                    <a:pt x="1069" y="3638"/>
                    <a:pt x="1054" y="3607"/>
                    <a:pt x="1016" y="3645"/>
                  </a:cubicBezTo>
                  <a:cubicBezTo>
                    <a:pt x="1016" y="3601"/>
                    <a:pt x="1092" y="3596"/>
                    <a:pt x="1109" y="3628"/>
                  </a:cubicBezTo>
                  <a:close/>
                  <a:moveTo>
                    <a:pt x="1178" y="3699"/>
                  </a:moveTo>
                  <a:cubicBezTo>
                    <a:pt x="1186" y="3717"/>
                    <a:pt x="1149" y="3725"/>
                    <a:pt x="1142" y="3707"/>
                  </a:cubicBezTo>
                  <a:cubicBezTo>
                    <a:pt x="1157" y="3698"/>
                    <a:pt x="1168" y="3697"/>
                    <a:pt x="1178" y="3699"/>
                  </a:cubicBezTo>
                  <a:close/>
                  <a:moveTo>
                    <a:pt x="1375" y="3855"/>
                  </a:moveTo>
                  <a:cubicBezTo>
                    <a:pt x="1374" y="3858"/>
                    <a:pt x="1374" y="3862"/>
                    <a:pt x="1373" y="3865"/>
                  </a:cubicBezTo>
                  <a:cubicBezTo>
                    <a:pt x="1373" y="3861"/>
                    <a:pt x="1373" y="3858"/>
                    <a:pt x="1375" y="3855"/>
                  </a:cubicBezTo>
                  <a:close/>
                  <a:moveTo>
                    <a:pt x="1269" y="3861"/>
                  </a:moveTo>
                  <a:cubicBezTo>
                    <a:pt x="1306" y="3841"/>
                    <a:pt x="1291" y="3801"/>
                    <a:pt x="1282" y="3763"/>
                  </a:cubicBezTo>
                  <a:cubicBezTo>
                    <a:pt x="1300" y="3770"/>
                    <a:pt x="1292" y="3754"/>
                    <a:pt x="1315" y="3749"/>
                  </a:cubicBezTo>
                  <a:cubicBezTo>
                    <a:pt x="1342" y="3772"/>
                    <a:pt x="1356" y="3779"/>
                    <a:pt x="1371" y="3810"/>
                  </a:cubicBezTo>
                  <a:cubicBezTo>
                    <a:pt x="1336" y="3853"/>
                    <a:pt x="1250" y="3872"/>
                    <a:pt x="1223" y="3896"/>
                  </a:cubicBezTo>
                  <a:cubicBezTo>
                    <a:pt x="1219" y="3884"/>
                    <a:pt x="1228" y="3876"/>
                    <a:pt x="1243" y="3872"/>
                  </a:cubicBezTo>
                  <a:cubicBezTo>
                    <a:pt x="1234" y="3846"/>
                    <a:pt x="1203" y="3872"/>
                    <a:pt x="1194" y="3846"/>
                  </a:cubicBezTo>
                  <a:cubicBezTo>
                    <a:pt x="1224" y="3840"/>
                    <a:pt x="1244" y="3858"/>
                    <a:pt x="1269" y="3861"/>
                  </a:cubicBezTo>
                  <a:close/>
                  <a:moveTo>
                    <a:pt x="1173" y="3578"/>
                  </a:moveTo>
                  <a:cubicBezTo>
                    <a:pt x="1187" y="3533"/>
                    <a:pt x="1254" y="3538"/>
                    <a:pt x="1291" y="3512"/>
                  </a:cubicBezTo>
                  <a:cubicBezTo>
                    <a:pt x="1329" y="3486"/>
                    <a:pt x="1334" y="3437"/>
                    <a:pt x="1373" y="3432"/>
                  </a:cubicBezTo>
                  <a:cubicBezTo>
                    <a:pt x="1363" y="3449"/>
                    <a:pt x="1355" y="3478"/>
                    <a:pt x="1389" y="3471"/>
                  </a:cubicBezTo>
                  <a:cubicBezTo>
                    <a:pt x="1388" y="3494"/>
                    <a:pt x="1377" y="3483"/>
                    <a:pt x="1356" y="3501"/>
                  </a:cubicBezTo>
                  <a:cubicBezTo>
                    <a:pt x="1351" y="3489"/>
                    <a:pt x="1344" y="3486"/>
                    <a:pt x="1334" y="3486"/>
                  </a:cubicBezTo>
                  <a:cubicBezTo>
                    <a:pt x="1323" y="3542"/>
                    <a:pt x="1253" y="3549"/>
                    <a:pt x="1222" y="3604"/>
                  </a:cubicBezTo>
                  <a:cubicBezTo>
                    <a:pt x="1227" y="3621"/>
                    <a:pt x="1256" y="3582"/>
                    <a:pt x="1257" y="3612"/>
                  </a:cubicBezTo>
                  <a:cubicBezTo>
                    <a:pt x="1220" y="3615"/>
                    <a:pt x="1220" y="3650"/>
                    <a:pt x="1201" y="3643"/>
                  </a:cubicBezTo>
                  <a:cubicBezTo>
                    <a:pt x="1213" y="3610"/>
                    <a:pt x="1211" y="3605"/>
                    <a:pt x="1224" y="3572"/>
                  </a:cubicBezTo>
                  <a:cubicBezTo>
                    <a:pt x="1211" y="3563"/>
                    <a:pt x="1188" y="3581"/>
                    <a:pt x="1173" y="3578"/>
                  </a:cubicBezTo>
                  <a:close/>
                  <a:moveTo>
                    <a:pt x="1222" y="3457"/>
                  </a:moveTo>
                  <a:cubicBezTo>
                    <a:pt x="1241" y="3464"/>
                    <a:pt x="1251" y="3480"/>
                    <a:pt x="1257" y="3504"/>
                  </a:cubicBezTo>
                  <a:cubicBezTo>
                    <a:pt x="1241" y="3512"/>
                    <a:pt x="1232" y="3502"/>
                    <a:pt x="1223" y="3495"/>
                  </a:cubicBezTo>
                  <a:cubicBezTo>
                    <a:pt x="1209" y="3477"/>
                    <a:pt x="1235" y="3475"/>
                    <a:pt x="1222" y="3457"/>
                  </a:cubicBezTo>
                  <a:close/>
                  <a:moveTo>
                    <a:pt x="1474" y="3435"/>
                  </a:moveTo>
                  <a:cubicBezTo>
                    <a:pt x="1504" y="3430"/>
                    <a:pt x="1513" y="3447"/>
                    <a:pt x="1524" y="3460"/>
                  </a:cubicBezTo>
                  <a:cubicBezTo>
                    <a:pt x="1522" y="3488"/>
                    <a:pt x="1503" y="3449"/>
                    <a:pt x="1492" y="3458"/>
                  </a:cubicBezTo>
                  <a:cubicBezTo>
                    <a:pt x="1488" y="3464"/>
                    <a:pt x="1484" y="3470"/>
                    <a:pt x="1475" y="3473"/>
                  </a:cubicBezTo>
                  <a:cubicBezTo>
                    <a:pt x="1481" y="3477"/>
                    <a:pt x="1486" y="3481"/>
                    <a:pt x="1490" y="3490"/>
                  </a:cubicBezTo>
                  <a:cubicBezTo>
                    <a:pt x="1459" y="3470"/>
                    <a:pt x="1438" y="3521"/>
                    <a:pt x="1410" y="3501"/>
                  </a:cubicBezTo>
                  <a:cubicBezTo>
                    <a:pt x="1398" y="3523"/>
                    <a:pt x="1397" y="3515"/>
                    <a:pt x="1376" y="3531"/>
                  </a:cubicBezTo>
                  <a:cubicBezTo>
                    <a:pt x="1387" y="3500"/>
                    <a:pt x="1406" y="3500"/>
                    <a:pt x="1433" y="3483"/>
                  </a:cubicBezTo>
                  <a:cubicBezTo>
                    <a:pt x="1427" y="3472"/>
                    <a:pt x="1416" y="3473"/>
                    <a:pt x="1401" y="3481"/>
                  </a:cubicBezTo>
                  <a:cubicBezTo>
                    <a:pt x="1416" y="3451"/>
                    <a:pt x="1494" y="3480"/>
                    <a:pt x="1474" y="3435"/>
                  </a:cubicBezTo>
                  <a:close/>
                  <a:moveTo>
                    <a:pt x="1532" y="3534"/>
                  </a:moveTo>
                  <a:cubicBezTo>
                    <a:pt x="1505" y="3524"/>
                    <a:pt x="1499" y="3552"/>
                    <a:pt x="1482" y="3563"/>
                  </a:cubicBezTo>
                  <a:cubicBezTo>
                    <a:pt x="1488" y="3571"/>
                    <a:pt x="1501" y="3561"/>
                    <a:pt x="1511" y="3558"/>
                  </a:cubicBezTo>
                  <a:cubicBezTo>
                    <a:pt x="1514" y="3591"/>
                    <a:pt x="1477" y="3574"/>
                    <a:pt x="1466" y="3562"/>
                  </a:cubicBezTo>
                  <a:cubicBezTo>
                    <a:pt x="1446" y="3581"/>
                    <a:pt x="1396" y="3602"/>
                    <a:pt x="1433" y="3629"/>
                  </a:cubicBezTo>
                  <a:cubicBezTo>
                    <a:pt x="1409" y="3650"/>
                    <a:pt x="1409" y="3610"/>
                    <a:pt x="1386" y="3627"/>
                  </a:cubicBezTo>
                  <a:cubicBezTo>
                    <a:pt x="1412" y="3577"/>
                    <a:pt x="1479" y="3527"/>
                    <a:pt x="1514" y="3510"/>
                  </a:cubicBezTo>
                  <a:cubicBezTo>
                    <a:pt x="1509" y="3494"/>
                    <a:pt x="1535" y="3511"/>
                    <a:pt x="1543" y="3506"/>
                  </a:cubicBezTo>
                  <a:cubicBezTo>
                    <a:pt x="1552" y="3521"/>
                    <a:pt x="1512" y="3515"/>
                    <a:pt x="1532" y="3534"/>
                  </a:cubicBezTo>
                  <a:close/>
                  <a:moveTo>
                    <a:pt x="1589" y="3579"/>
                  </a:moveTo>
                  <a:cubicBezTo>
                    <a:pt x="1589" y="3596"/>
                    <a:pt x="1576" y="3622"/>
                    <a:pt x="1558" y="3615"/>
                  </a:cubicBezTo>
                  <a:cubicBezTo>
                    <a:pt x="1551" y="3596"/>
                    <a:pt x="1572" y="3574"/>
                    <a:pt x="1538" y="3585"/>
                  </a:cubicBezTo>
                  <a:cubicBezTo>
                    <a:pt x="1536" y="3575"/>
                    <a:pt x="1554" y="3546"/>
                    <a:pt x="1537" y="3547"/>
                  </a:cubicBezTo>
                  <a:cubicBezTo>
                    <a:pt x="1561" y="3513"/>
                    <a:pt x="1553" y="3595"/>
                    <a:pt x="1589" y="3579"/>
                  </a:cubicBezTo>
                  <a:close/>
                  <a:moveTo>
                    <a:pt x="1479" y="3610"/>
                  </a:moveTo>
                  <a:cubicBezTo>
                    <a:pt x="1492" y="3615"/>
                    <a:pt x="1507" y="3636"/>
                    <a:pt x="1502" y="3646"/>
                  </a:cubicBezTo>
                  <a:cubicBezTo>
                    <a:pt x="1476" y="3648"/>
                    <a:pt x="1475" y="3632"/>
                    <a:pt x="1479" y="3610"/>
                  </a:cubicBezTo>
                  <a:close/>
                  <a:moveTo>
                    <a:pt x="1478" y="3942"/>
                  </a:moveTo>
                  <a:cubicBezTo>
                    <a:pt x="1463" y="3951"/>
                    <a:pt x="1456" y="3963"/>
                    <a:pt x="1433" y="3969"/>
                  </a:cubicBezTo>
                  <a:cubicBezTo>
                    <a:pt x="1431" y="3961"/>
                    <a:pt x="1441" y="3959"/>
                    <a:pt x="1449" y="3954"/>
                  </a:cubicBezTo>
                  <a:cubicBezTo>
                    <a:pt x="1446" y="3948"/>
                    <a:pt x="1443" y="3941"/>
                    <a:pt x="1440" y="3935"/>
                  </a:cubicBezTo>
                  <a:cubicBezTo>
                    <a:pt x="1464" y="3922"/>
                    <a:pt x="1472" y="3924"/>
                    <a:pt x="1478" y="3942"/>
                  </a:cubicBezTo>
                  <a:close/>
                  <a:moveTo>
                    <a:pt x="1439" y="3789"/>
                  </a:moveTo>
                  <a:cubicBezTo>
                    <a:pt x="1457" y="3785"/>
                    <a:pt x="1457" y="3817"/>
                    <a:pt x="1435" y="3814"/>
                  </a:cubicBezTo>
                  <a:cubicBezTo>
                    <a:pt x="1449" y="3847"/>
                    <a:pt x="1461" y="3807"/>
                    <a:pt x="1488" y="3814"/>
                  </a:cubicBezTo>
                  <a:cubicBezTo>
                    <a:pt x="1481" y="3844"/>
                    <a:pt x="1484" y="3844"/>
                    <a:pt x="1513" y="3835"/>
                  </a:cubicBezTo>
                  <a:cubicBezTo>
                    <a:pt x="1514" y="3856"/>
                    <a:pt x="1517" y="3865"/>
                    <a:pt x="1532" y="3881"/>
                  </a:cubicBezTo>
                  <a:cubicBezTo>
                    <a:pt x="1524" y="3883"/>
                    <a:pt x="1521" y="3887"/>
                    <a:pt x="1522" y="3892"/>
                  </a:cubicBezTo>
                  <a:cubicBezTo>
                    <a:pt x="1504" y="3889"/>
                    <a:pt x="1519" y="3867"/>
                    <a:pt x="1499" y="3856"/>
                  </a:cubicBezTo>
                  <a:cubicBezTo>
                    <a:pt x="1488" y="3865"/>
                    <a:pt x="1473" y="3871"/>
                    <a:pt x="1471" y="3883"/>
                  </a:cubicBezTo>
                  <a:cubicBezTo>
                    <a:pt x="1451" y="3884"/>
                    <a:pt x="1468" y="3857"/>
                    <a:pt x="1464" y="3848"/>
                  </a:cubicBezTo>
                  <a:cubicBezTo>
                    <a:pt x="1457" y="3834"/>
                    <a:pt x="1435" y="3857"/>
                    <a:pt x="1422" y="3858"/>
                  </a:cubicBezTo>
                  <a:cubicBezTo>
                    <a:pt x="1414" y="3855"/>
                    <a:pt x="1411" y="3842"/>
                    <a:pt x="1401" y="3843"/>
                  </a:cubicBezTo>
                  <a:cubicBezTo>
                    <a:pt x="1406" y="3822"/>
                    <a:pt x="1428" y="3808"/>
                    <a:pt x="1439" y="3789"/>
                  </a:cubicBezTo>
                  <a:close/>
                  <a:moveTo>
                    <a:pt x="1297" y="3618"/>
                  </a:moveTo>
                  <a:cubicBezTo>
                    <a:pt x="1305" y="3583"/>
                    <a:pt x="1341" y="3560"/>
                    <a:pt x="1370" y="3533"/>
                  </a:cubicBezTo>
                  <a:cubicBezTo>
                    <a:pt x="1379" y="3575"/>
                    <a:pt x="1314" y="3587"/>
                    <a:pt x="1297" y="3618"/>
                  </a:cubicBezTo>
                  <a:close/>
                  <a:moveTo>
                    <a:pt x="1463" y="3717"/>
                  </a:moveTo>
                  <a:cubicBezTo>
                    <a:pt x="1473" y="3741"/>
                    <a:pt x="1494" y="3739"/>
                    <a:pt x="1508" y="3752"/>
                  </a:cubicBezTo>
                  <a:cubicBezTo>
                    <a:pt x="1499" y="3764"/>
                    <a:pt x="1476" y="3766"/>
                    <a:pt x="1452" y="3783"/>
                  </a:cubicBezTo>
                  <a:cubicBezTo>
                    <a:pt x="1448" y="3769"/>
                    <a:pt x="1474" y="3767"/>
                    <a:pt x="1470" y="3753"/>
                  </a:cubicBezTo>
                  <a:cubicBezTo>
                    <a:pt x="1453" y="3742"/>
                    <a:pt x="1419" y="3771"/>
                    <a:pt x="1396" y="3776"/>
                  </a:cubicBezTo>
                  <a:cubicBezTo>
                    <a:pt x="1389" y="3765"/>
                    <a:pt x="1382" y="3756"/>
                    <a:pt x="1371" y="3756"/>
                  </a:cubicBezTo>
                  <a:cubicBezTo>
                    <a:pt x="1370" y="3744"/>
                    <a:pt x="1390" y="3742"/>
                    <a:pt x="1373" y="3724"/>
                  </a:cubicBezTo>
                  <a:cubicBezTo>
                    <a:pt x="1397" y="3714"/>
                    <a:pt x="1418" y="3734"/>
                    <a:pt x="1400" y="3751"/>
                  </a:cubicBezTo>
                  <a:cubicBezTo>
                    <a:pt x="1412" y="3747"/>
                    <a:pt x="1439" y="3735"/>
                    <a:pt x="1463" y="3717"/>
                  </a:cubicBezTo>
                  <a:close/>
                  <a:moveTo>
                    <a:pt x="1842" y="4165"/>
                  </a:moveTo>
                  <a:cubicBezTo>
                    <a:pt x="1855" y="4200"/>
                    <a:pt x="1822" y="4182"/>
                    <a:pt x="1805" y="4188"/>
                  </a:cubicBezTo>
                  <a:cubicBezTo>
                    <a:pt x="1801" y="4177"/>
                    <a:pt x="1796" y="4167"/>
                    <a:pt x="1792" y="4156"/>
                  </a:cubicBezTo>
                  <a:cubicBezTo>
                    <a:pt x="1817" y="4148"/>
                    <a:pt x="1799" y="4198"/>
                    <a:pt x="1842" y="4165"/>
                  </a:cubicBezTo>
                  <a:close/>
                  <a:moveTo>
                    <a:pt x="1627" y="3740"/>
                  </a:moveTo>
                  <a:cubicBezTo>
                    <a:pt x="1622" y="3774"/>
                    <a:pt x="1582" y="3760"/>
                    <a:pt x="1551" y="3780"/>
                  </a:cubicBezTo>
                  <a:cubicBezTo>
                    <a:pt x="1561" y="3804"/>
                    <a:pt x="1577" y="3813"/>
                    <a:pt x="1597" y="3815"/>
                  </a:cubicBezTo>
                  <a:cubicBezTo>
                    <a:pt x="1606" y="3798"/>
                    <a:pt x="1629" y="3774"/>
                    <a:pt x="1663" y="3771"/>
                  </a:cubicBezTo>
                  <a:cubicBezTo>
                    <a:pt x="1649" y="3798"/>
                    <a:pt x="1611" y="3796"/>
                    <a:pt x="1614" y="3838"/>
                  </a:cubicBezTo>
                  <a:cubicBezTo>
                    <a:pt x="1642" y="3837"/>
                    <a:pt x="1661" y="3820"/>
                    <a:pt x="1702" y="3809"/>
                  </a:cubicBezTo>
                  <a:cubicBezTo>
                    <a:pt x="1707" y="3829"/>
                    <a:pt x="1680" y="3836"/>
                    <a:pt x="1683" y="3855"/>
                  </a:cubicBezTo>
                  <a:cubicBezTo>
                    <a:pt x="1671" y="3859"/>
                    <a:pt x="1670" y="3835"/>
                    <a:pt x="1659" y="3835"/>
                  </a:cubicBezTo>
                  <a:cubicBezTo>
                    <a:pt x="1614" y="3843"/>
                    <a:pt x="1628" y="3876"/>
                    <a:pt x="1589" y="3887"/>
                  </a:cubicBezTo>
                  <a:cubicBezTo>
                    <a:pt x="1614" y="3957"/>
                    <a:pt x="1670" y="3852"/>
                    <a:pt x="1708" y="3860"/>
                  </a:cubicBezTo>
                  <a:cubicBezTo>
                    <a:pt x="1713" y="3876"/>
                    <a:pt x="1712" y="3890"/>
                    <a:pt x="1712" y="3905"/>
                  </a:cubicBezTo>
                  <a:cubicBezTo>
                    <a:pt x="1698" y="3908"/>
                    <a:pt x="1689" y="3899"/>
                    <a:pt x="1677" y="3896"/>
                  </a:cubicBezTo>
                  <a:cubicBezTo>
                    <a:pt x="1658" y="3910"/>
                    <a:pt x="1660" y="3932"/>
                    <a:pt x="1645" y="3948"/>
                  </a:cubicBezTo>
                  <a:cubicBezTo>
                    <a:pt x="1627" y="3961"/>
                    <a:pt x="1621" y="3945"/>
                    <a:pt x="1603" y="3958"/>
                  </a:cubicBezTo>
                  <a:cubicBezTo>
                    <a:pt x="1594" y="3942"/>
                    <a:pt x="1643" y="3949"/>
                    <a:pt x="1621" y="3927"/>
                  </a:cubicBezTo>
                  <a:cubicBezTo>
                    <a:pt x="1610" y="3907"/>
                    <a:pt x="1600" y="3957"/>
                    <a:pt x="1586" y="3935"/>
                  </a:cubicBezTo>
                  <a:cubicBezTo>
                    <a:pt x="1566" y="3945"/>
                    <a:pt x="1589" y="3972"/>
                    <a:pt x="1595" y="3993"/>
                  </a:cubicBezTo>
                  <a:cubicBezTo>
                    <a:pt x="1663" y="3954"/>
                    <a:pt x="1717" y="3955"/>
                    <a:pt x="1768" y="3927"/>
                  </a:cubicBezTo>
                  <a:cubicBezTo>
                    <a:pt x="1784" y="3948"/>
                    <a:pt x="1746" y="3947"/>
                    <a:pt x="1734" y="3957"/>
                  </a:cubicBezTo>
                  <a:cubicBezTo>
                    <a:pt x="1737" y="3979"/>
                    <a:pt x="1755" y="3957"/>
                    <a:pt x="1761" y="3984"/>
                  </a:cubicBezTo>
                  <a:cubicBezTo>
                    <a:pt x="1739" y="3993"/>
                    <a:pt x="1717" y="4002"/>
                    <a:pt x="1695" y="4011"/>
                  </a:cubicBezTo>
                  <a:cubicBezTo>
                    <a:pt x="1705" y="4055"/>
                    <a:pt x="1734" y="4024"/>
                    <a:pt x="1755" y="4025"/>
                  </a:cubicBezTo>
                  <a:cubicBezTo>
                    <a:pt x="1772" y="4008"/>
                    <a:pt x="1785" y="3973"/>
                    <a:pt x="1814" y="4000"/>
                  </a:cubicBezTo>
                  <a:cubicBezTo>
                    <a:pt x="1787" y="4009"/>
                    <a:pt x="1782" y="4027"/>
                    <a:pt x="1751" y="4034"/>
                  </a:cubicBezTo>
                  <a:cubicBezTo>
                    <a:pt x="1735" y="4042"/>
                    <a:pt x="1751" y="4062"/>
                    <a:pt x="1745" y="4074"/>
                  </a:cubicBezTo>
                  <a:cubicBezTo>
                    <a:pt x="1772" y="4087"/>
                    <a:pt x="1764" y="4106"/>
                    <a:pt x="1783" y="4127"/>
                  </a:cubicBezTo>
                  <a:cubicBezTo>
                    <a:pt x="1774" y="4131"/>
                    <a:pt x="1765" y="4134"/>
                    <a:pt x="1757" y="4138"/>
                  </a:cubicBezTo>
                  <a:cubicBezTo>
                    <a:pt x="1756" y="4129"/>
                    <a:pt x="1775" y="4124"/>
                    <a:pt x="1759" y="4107"/>
                  </a:cubicBezTo>
                  <a:cubicBezTo>
                    <a:pt x="1729" y="4103"/>
                    <a:pt x="1687" y="4129"/>
                    <a:pt x="1669" y="4130"/>
                  </a:cubicBezTo>
                  <a:cubicBezTo>
                    <a:pt x="1661" y="4108"/>
                    <a:pt x="1666" y="4082"/>
                    <a:pt x="1636" y="4090"/>
                  </a:cubicBezTo>
                  <a:cubicBezTo>
                    <a:pt x="1645" y="4079"/>
                    <a:pt x="1637" y="4062"/>
                    <a:pt x="1661" y="4057"/>
                  </a:cubicBezTo>
                  <a:cubicBezTo>
                    <a:pt x="1643" y="4003"/>
                    <a:pt x="1579" y="4076"/>
                    <a:pt x="1577" y="4077"/>
                  </a:cubicBezTo>
                  <a:cubicBezTo>
                    <a:pt x="1566" y="4081"/>
                    <a:pt x="1571" y="4047"/>
                    <a:pt x="1585" y="4043"/>
                  </a:cubicBezTo>
                  <a:cubicBezTo>
                    <a:pt x="1557" y="4020"/>
                    <a:pt x="1562" y="3993"/>
                    <a:pt x="1533" y="3973"/>
                  </a:cubicBezTo>
                  <a:cubicBezTo>
                    <a:pt x="1507" y="3987"/>
                    <a:pt x="1508" y="4018"/>
                    <a:pt x="1528" y="4036"/>
                  </a:cubicBezTo>
                  <a:cubicBezTo>
                    <a:pt x="1479" y="4051"/>
                    <a:pt x="1478" y="4054"/>
                    <a:pt x="1437" y="4075"/>
                  </a:cubicBezTo>
                  <a:cubicBezTo>
                    <a:pt x="1438" y="4060"/>
                    <a:pt x="1474" y="4010"/>
                    <a:pt x="1435" y="4014"/>
                  </a:cubicBezTo>
                  <a:cubicBezTo>
                    <a:pt x="1437" y="3974"/>
                    <a:pt x="1486" y="3998"/>
                    <a:pt x="1502" y="4009"/>
                  </a:cubicBezTo>
                  <a:cubicBezTo>
                    <a:pt x="1490" y="3982"/>
                    <a:pt x="1502" y="3971"/>
                    <a:pt x="1531" y="3950"/>
                  </a:cubicBezTo>
                  <a:cubicBezTo>
                    <a:pt x="1524" y="3930"/>
                    <a:pt x="1499" y="3934"/>
                    <a:pt x="1508" y="3914"/>
                  </a:cubicBezTo>
                  <a:cubicBezTo>
                    <a:pt x="1534" y="3893"/>
                    <a:pt x="1538" y="3928"/>
                    <a:pt x="1558" y="3923"/>
                  </a:cubicBezTo>
                  <a:cubicBezTo>
                    <a:pt x="1576" y="3918"/>
                    <a:pt x="1536" y="3890"/>
                    <a:pt x="1566" y="3889"/>
                  </a:cubicBezTo>
                  <a:cubicBezTo>
                    <a:pt x="1527" y="3875"/>
                    <a:pt x="1563" y="3810"/>
                    <a:pt x="1521" y="3800"/>
                  </a:cubicBezTo>
                  <a:cubicBezTo>
                    <a:pt x="1542" y="3787"/>
                    <a:pt x="1512" y="3753"/>
                    <a:pt x="1535" y="3741"/>
                  </a:cubicBezTo>
                  <a:cubicBezTo>
                    <a:pt x="1530" y="3712"/>
                    <a:pt x="1507" y="3729"/>
                    <a:pt x="1502" y="3701"/>
                  </a:cubicBezTo>
                  <a:cubicBezTo>
                    <a:pt x="1521" y="3692"/>
                    <a:pt x="1525" y="3683"/>
                    <a:pt x="1521" y="3654"/>
                  </a:cubicBezTo>
                  <a:cubicBezTo>
                    <a:pt x="1528" y="3656"/>
                    <a:pt x="1543" y="3657"/>
                    <a:pt x="1540" y="3646"/>
                  </a:cubicBezTo>
                  <a:cubicBezTo>
                    <a:pt x="1558" y="3642"/>
                    <a:pt x="1542" y="3667"/>
                    <a:pt x="1526" y="3667"/>
                  </a:cubicBezTo>
                  <a:cubicBezTo>
                    <a:pt x="1529" y="3682"/>
                    <a:pt x="1538" y="3683"/>
                    <a:pt x="1544" y="3691"/>
                  </a:cubicBezTo>
                  <a:cubicBezTo>
                    <a:pt x="1579" y="3672"/>
                    <a:pt x="1612" y="3653"/>
                    <a:pt x="1606" y="3618"/>
                  </a:cubicBezTo>
                  <a:cubicBezTo>
                    <a:pt x="1613" y="3625"/>
                    <a:pt x="1618" y="3629"/>
                    <a:pt x="1633" y="3645"/>
                  </a:cubicBezTo>
                  <a:cubicBezTo>
                    <a:pt x="1602" y="3649"/>
                    <a:pt x="1599" y="3659"/>
                    <a:pt x="1586" y="3680"/>
                  </a:cubicBezTo>
                  <a:cubicBezTo>
                    <a:pt x="1637" y="3687"/>
                    <a:pt x="1582" y="3731"/>
                    <a:pt x="1627" y="3740"/>
                  </a:cubicBezTo>
                  <a:close/>
                  <a:moveTo>
                    <a:pt x="933" y="1993"/>
                  </a:moveTo>
                  <a:cubicBezTo>
                    <a:pt x="919" y="2000"/>
                    <a:pt x="920" y="1971"/>
                    <a:pt x="912" y="1963"/>
                  </a:cubicBezTo>
                  <a:cubicBezTo>
                    <a:pt x="922" y="1954"/>
                    <a:pt x="954" y="1954"/>
                    <a:pt x="949" y="1940"/>
                  </a:cubicBezTo>
                  <a:cubicBezTo>
                    <a:pt x="969" y="1946"/>
                    <a:pt x="930" y="1975"/>
                    <a:pt x="933" y="1993"/>
                  </a:cubicBezTo>
                  <a:close/>
                  <a:moveTo>
                    <a:pt x="964" y="2049"/>
                  </a:moveTo>
                  <a:cubicBezTo>
                    <a:pt x="940" y="2047"/>
                    <a:pt x="908" y="2062"/>
                    <a:pt x="892" y="2041"/>
                  </a:cubicBezTo>
                  <a:cubicBezTo>
                    <a:pt x="914" y="2030"/>
                    <a:pt x="924" y="2014"/>
                    <a:pt x="936" y="1999"/>
                  </a:cubicBezTo>
                  <a:cubicBezTo>
                    <a:pt x="967" y="1996"/>
                    <a:pt x="932" y="2033"/>
                    <a:pt x="964" y="2049"/>
                  </a:cubicBezTo>
                  <a:close/>
                  <a:moveTo>
                    <a:pt x="774" y="1836"/>
                  </a:moveTo>
                  <a:cubicBezTo>
                    <a:pt x="775" y="1822"/>
                    <a:pt x="777" y="1808"/>
                    <a:pt x="798" y="1803"/>
                  </a:cubicBezTo>
                  <a:cubicBezTo>
                    <a:pt x="800" y="1818"/>
                    <a:pt x="799" y="1832"/>
                    <a:pt x="774" y="1836"/>
                  </a:cubicBezTo>
                  <a:close/>
                  <a:moveTo>
                    <a:pt x="748" y="1501"/>
                  </a:moveTo>
                  <a:cubicBezTo>
                    <a:pt x="764" y="1492"/>
                    <a:pt x="777" y="1491"/>
                    <a:pt x="782" y="1509"/>
                  </a:cubicBezTo>
                  <a:cubicBezTo>
                    <a:pt x="766" y="1518"/>
                    <a:pt x="753" y="1519"/>
                    <a:pt x="748" y="1501"/>
                  </a:cubicBezTo>
                  <a:close/>
                  <a:moveTo>
                    <a:pt x="580" y="940"/>
                  </a:moveTo>
                  <a:cubicBezTo>
                    <a:pt x="587" y="936"/>
                    <a:pt x="580" y="926"/>
                    <a:pt x="578" y="918"/>
                  </a:cubicBezTo>
                  <a:cubicBezTo>
                    <a:pt x="599" y="901"/>
                    <a:pt x="600" y="935"/>
                    <a:pt x="615" y="933"/>
                  </a:cubicBezTo>
                  <a:cubicBezTo>
                    <a:pt x="625" y="950"/>
                    <a:pt x="593" y="949"/>
                    <a:pt x="597" y="964"/>
                  </a:cubicBezTo>
                  <a:cubicBezTo>
                    <a:pt x="575" y="942"/>
                    <a:pt x="539" y="956"/>
                    <a:pt x="516" y="936"/>
                  </a:cubicBezTo>
                  <a:cubicBezTo>
                    <a:pt x="537" y="915"/>
                    <a:pt x="558" y="924"/>
                    <a:pt x="580" y="940"/>
                  </a:cubicBezTo>
                  <a:close/>
                  <a:moveTo>
                    <a:pt x="575" y="788"/>
                  </a:moveTo>
                  <a:cubicBezTo>
                    <a:pt x="579" y="797"/>
                    <a:pt x="583" y="805"/>
                    <a:pt x="586" y="814"/>
                  </a:cubicBezTo>
                  <a:cubicBezTo>
                    <a:pt x="547" y="834"/>
                    <a:pt x="571" y="800"/>
                    <a:pt x="559" y="803"/>
                  </a:cubicBezTo>
                  <a:cubicBezTo>
                    <a:pt x="556" y="795"/>
                    <a:pt x="568" y="793"/>
                    <a:pt x="575" y="788"/>
                  </a:cubicBezTo>
                  <a:close/>
                  <a:moveTo>
                    <a:pt x="588" y="1052"/>
                  </a:moveTo>
                  <a:cubicBezTo>
                    <a:pt x="576" y="1027"/>
                    <a:pt x="604" y="1007"/>
                    <a:pt x="622" y="1023"/>
                  </a:cubicBezTo>
                  <a:cubicBezTo>
                    <a:pt x="631" y="1047"/>
                    <a:pt x="607" y="1051"/>
                    <a:pt x="588" y="1052"/>
                  </a:cubicBezTo>
                  <a:close/>
                  <a:moveTo>
                    <a:pt x="935" y="1907"/>
                  </a:moveTo>
                  <a:cubicBezTo>
                    <a:pt x="938" y="1884"/>
                    <a:pt x="954" y="1846"/>
                    <a:pt x="980" y="1849"/>
                  </a:cubicBezTo>
                  <a:cubicBezTo>
                    <a:pt x="988" y="1878"/>
                    <a:pt x="971" y="1896"/>
                    <a:pt x="935" y="1907"/>
                  </a:cubicBezTo>
                  <a:close/>
                  <a:moveTo>
                    <a:pt x="1633" y="3445"/>
                  </a:moveTo>
                  <a:cubicBezTo>
                    <a:pt x="1628" y="3412"/>
                    <a:pt x="1604" y="3427"/>
                    <a:pt x="1598" y="3398"/>
                  </a:cubicBezTo>
                  <a:cubicBezTo>
                    <a:pt x="1639" y="3371"/>
                    <a:pt x="1645" y="3432"/>
                    <a:pt x="1686" y="3407"/>
                  </a:cubicBezTo>
                  <a:cubicBezTo>
                    <a:pt x="1675" y="3424"/>
                    <a:pt x="1669" y="3467"/>
                    <a:pt x="1697" y="3487"/>
                  </a:cubicBezTo>
                  <a:cubicBezTo>
                    <a:pt x="1697" y="3466"/>
                    <a:pt x="1704" y="3447"/>
                    <a:pt x="1738" y="3439"/>
                  </a:cubicBezTo>
                  <a:cubicBezTo>
                    <a:pt x="1751" y="3469"/>
                    <a:pt x="1762" y="3444"/>
                    <a:pt x="1783" y="3435"/>
                  </a:cubicBezTo>
                  <a:cubicBezTo>
                    <a:pt x="1796" y="3470"/>
                    <a:pt x="1756" y="3456"/>
                    <a:pt x="1745" y="3474"/>
                  </a:cubicBezTo>
                  <a:cubicBezTo>
                    <a:pt x="1757" y="3485"/>
                    <a:pt x="1779" y="3472"/>
                    <a:pt x="1785" y="3496"/>
                  </a:cubicBezTo>
                  <a:cubicBezTo>
                    <a:pt x="1716" y="3502"/>
                    <a:pt x="1659" y="3478"/>
                    <a:pt x="1596" y="3468"/>
                  </a:cubicBezTo>
                  <a:cubicBezTo>
                    <a:pt x="1592" y="3442"/>
                    <a:pt x="1612" y="3461"/>
                    <a:pt x="1633" y="3445"/>
                  </a:cubicBezTo>
                  <a:close/>
                  <a:moveTo>
                    <a:pt x="1807" y="3420"/>
                  </a:moveTo>
                  <a:cubicBezTo>
                    <a:pt x="1809" y="3428"/>
                    <a:pt x="1813" y="3430"/>
                    <a:pt x="1819" y="3429"/>
                  </a:cubicBezTo>
                  <a:cubicBezTo>
                    <a:pt x="1817" y="3437"/>
                    <a:pt x="1807" y="3443"/>
                    <a:pt x="1814" y="3455"/>
                  </a:cubicBezTo>
                  <a:cubicBezTo>
                    <a:pt x="1802" y="3453"/>
                    <a:pt x="1794" y="3435"/>
                    <a:pt x="1787" y="3428"/>
                  </a:cubicBezTo>
                  <a:cubicBezTo>
                    <a:pt x="1794" y="3425"/>
                    <a:pt x="1800" y="3423"/>
                    <a:pt x="1807" y="3420"/>
                  </a:cubicBezTo>
                  <a:close/>
                  <a:moveTo>
                    <a:pt x="1820" y="3414"/>
                  </a:moveTo>
                  <a:cubicBezTo>
                    <a:pt x="1829" y="3410"/>
                    <a:pt x="1837" y="3407"/>
                    <a:pt x="1846" y="3403"/>
                  </a:cubicBezTo>
                  <a:cubicBezTo>
                    <a:pt x="1833" y="3447"/>
                    <a:pt x="1881" y="3457"/>
                    <a:pt x="1923" y="3458"/>
                  </a:cubicBezTo>
                  <a:cubicBezTo>
                    <a:pt x="1919" y="3471"/>
                    <a:pt x="1905" y="3478"/>
                    <a:pt x="1889" y="3486"/>
                  </a:cubicBezTo>
                  <a:cubicBezTo>
                    <a:pt x="1889" y="3459"/>
                    <a:pt x="1879" y="3448"/>
                    <a:pt x="1859" y="3471"/>
                  </a:cubicBezTo>
                  <a:cubicBezTo>
                    <a:pt x="1849" y="3442"/>
                    <a:pt x="1826" y="3440"/>
                    <a:pt x="1820" y="3414"/>
                  </a:cubicBezTo>
                  <a:close/>
                  <a:moveTo>
                    <a:pt x="1877" y="3403"/>
                  </a:moveTo>
                  <a:cubicBezTo>
                    <a:pt x="1892" y="3402"/>
                    <a:pt x="1902" y="3413"/>
                    <a:pt x="1910" y="3428"/>
                  </a:cubicBezTo>
                  <a:cubicBezTo>
                    <a:pt x="1902" y="3425"/>
                    <a:pt x="1893" y="3427"/>
                    <a:pt x="1881" y="3432"/>
                  </a:cubicBezTo>
                  <a:cubicBezTo>
                    <a:pt x="1873" y="3419"/>
                    <a:pt x="1879" y="3413"/>
                    <a:pt x="1877" y="3403"/>
                  </a:cubicBezTo>
                  <a:close/>
                  <a:moveTo>
                    <a:pt x="1712" y="3542"/>
                  </a:moveTo>
                  <a:cubicBezTo>
                    <a:pt x="1744" y="3536"/>
                    <a:pt x="1778" y="3522"/>
                    <a:pt x="1805" y="3526"/>
                  </a:cubicBezTo>
                  <a:cubicBezTo>
                    <a:pt x="1792" y="3500"/>
                    <a:pt x="1873" y="3459"/>
                    <a:pt x="1884" y="3493"/>
                  </a:cubicBezTo>
                  <a:cubicBezTo>
                    <a:pt x="1838" y="3510"/>
                    <a:pt x="1765" y="3566"/>
                    <a:pt x="1712" y="3542"/>
                  </a:cubicBezTo>
                  <a:close/>
                  <a:moveTo>
                    <a:pt x="1874" y="3705"/>
                  </a:moveTo>
                  <a:cubicBezTo>
                    <a:pt x="1889" y="3727"/>
                    <a:pt x="1874" y="3738"/>
                    <a:pt x="1889" y="3760"/>
                  </a:cubicBezTo>
                  <a:cubicBezTo>
                    <a:pt x="1868" y="3755"/>
                    <a:pt x="1852" y="3737"/>
                    <a:pt x="1820" y="3759"/>
                  </a:cubicBezTo>
                  <a:cubicBezTo>
                    <a:pt x="1825" y="3736"/>
                    <a:pt x="1855" y="3723"/>
                    <a:pt x="1874" y="3705"/>
                  </a:cubicBezTo>
                  <a:close/>
                  <a:moveTo>
                    <a:pt x="1805" y="3634"/>
                  </a:moveTo>
                  <a:cubicBezTo>
                    <a:pt x="1782" y="3633"/>
                    <a:pt x="1802" y="3604"/>
                    <a:pt x="1823" y="3603"/>
                  </a:cubicBezTo>
                  <a:cubicBezTo>
                    <a:pt x="1843" y="3644"/>
                    <a:pt x="1808" y="3679"/>
                    <a:pt x="1845" y="3709"/>
                  </a:cubicBezTo>
                  <a:cubicBezTo>
                    <a:pt x="1837" y="3712"/>
                    <a:pt x="1834" y="3716"/>
                    <a:pt x="1835" y="3722"/>
                  </a:cubicBezTo>
                  <a:cubicBezTo>
                    <a:pt x="1824" y="3724"/>
                    <a:pt x="1830" y="3691"/>
                    <a:pt x="1808" y="3694"/>
                  </a:cubicBezTo>
                  <a:cubicBezTo>
                    <a:pt x="1825" y="3678"/>
                    <a:pt x="1816" y="3651"/>
                    <a:pt x="1818" y="3628"/>
                  </a:cubicBezTo>
                  <a:cubicBezTo>
                    <a:pt x="1813" y="3621"/>
                    <a:pt x="1802" y="3627"/>
                    <a:pt x="1805" y="3634"/>
                  </a:cubicBezTo>
                  <a:close/>
                  <a:moveTo>
                    <a:pt x="1971" y="3807"/>
                  </a:moveTo>
                  <a:cubicBezTo>
                    <a:pt x="1951" y="3841"/>
                    <a:pt x="1905" y="3846"/>
                    <a:pt x="1889" y="3814"/>
                  </a:cubicBezTo>
                  <a:cubicBezTo>
                    <a:pt x="1900" y="3810"/>
                    <a:pt x="1911" y="3805"/>
                    <a:pt x="1922" y="3801"/>
                  </a:cubicBezTo>
                  <a:cubicBezTo>
                    <a:pt x="1912" y="3786"/>
                    <a:pt x="1908" y="3785"/>
                    <a:pt x="1901" y="3787"/>
                  </a:cubicBezTo>
                  <a:cubicBezTo>
                    <a:pt x="1898" y="3780"/>
                    <a:pt x="1903" y="3770"/>
                    <a:pt x="1908" y="3768"/>
                  </a:cubicBezTo>
                  <a:cubicBezTo>
                    <a:pt x="1913" y="3766"/>
                    <a:pt x="1917" y="3764"/>
                    <a:pt x="1921" y="3763"/>
                  </a:cubicBezTo>
                  <a:cubicBezTo>
                    <a:pt x="1934" y="3795"/>
                    <a:pt x="1908" y="3799"/>
                    <a:pt x="1916" y="3822"/>
                  </a:cubicBezTo>
                  <a:cubicBezTo>
                    <a:pt x="1922" y="3830"/>
                    <a:pt x="1968" y="3809"/>
                    <a:pt x="1947" y="3788"/>
                  </a:cubicBezTo>
                  <a:cubicBezTo>
                    <a:pt x="1971" y="3784"/>
                    <a:pt x="1987" y="3802"/>
                    <a:pt x="1997" y="3831"/>
                  </a:cubicBezTo>
                  <a:cubicBezTo>
                    <a:pt x="1971" y="3843"/>
                    <a:pt x="1973" y="3824"/>
                    <a:pt x="1971" y="3807"/>
                  </a:cubicBezTo>
                  <a:close/>
                  <a:moveTo>
                    <a:pt x="2029" y="4017"/>
                  </a:moveTo>
                  <a:cubicBezTo>
                    <a:pt x="2031" y="4026"/>
                    <a:pt x="2015" y="4029"/>
                    <a:pt x="2006" y="4034"/>
                  </a:cubicBezTo>
                  <a:cubicBezTo>
                    <a:pt x="2001" y="4011"/>
                    <a:pt x="2007" y="3992"/>
                    <a:pt x="2037" y="3982"/>
                  </a:cubicBezTo>
                  <a:cubicBezTo>
                    <a:pt x="2037" y="3992"/>
                    <a:pt x="2000" y="4013"/>
                    <a:pt x="2029" y="4017"/>
                  </a:cubicBezTo>
                  <a:close/>
                  <a:moveTo>
                    <a:pt x="2004" y="3904"/>
                  </a:moveTo>
                  <a:cubicBezTo>
                    <a:pt x="1994" y="3932"/>
                    <a:pt x="1959" y="3908"/>
                    <a:pt x="1940" y="3916"/>
                  </a:cubicBezTo>
                  <a:cubicBezTo>
                    <a:pt x="1947" y="3884"/>
                    <a:pt x="1997" y="3903"/>
                    <a:pt x="1997" y="3868"/>
                  </a:cubicBezTo>
                  <a:cubicBezTo>
                    <a:pt x="2023" y="3866"/>
                    <a:pt x="1977" y="3906"/>
                    <a:pt x="2004" y="3904"/>
                  </a:cubicBezTo>
                  <a:close/>
                  <a:moveTo>
                    <a:pt x="2018" y="3828"/>
                  </a:moveTo>
                  <a:cubicBezTo>
                    <a:pt x="2004" y="3834"/>
                    <a:pt x="1998" y="3818"/>
                    <a:pt x="1992" y="3801"/>
                  </a:cubicBezTo>
                  <a:cubicBezTo>
                    <a:pt x="2001" y="3795"/>
                    <a:pt x="2005" y="3803"/>
                    <a:pt x="2014" y="3800"/>
                  </a:cubicBezTo>
                  <a:cubicBezTo>
                    <a:pt x="2020" y="3811"/>
                    <a:pt x="2012" y="3817"/>
                    <a:pt x="2018" y="3828"/>
                  </a:cubicBezTo>
                  <a:close/>
                  <a:moveTo>
                    <a:pt x="2042" y="3811"/>
                  </a:moveTo>
                  <a:cubicBezTo>
                    <a:pt x="2017" y="3816"/>
                    <a:pt x="2025" y="3791"/>
                    <a:pt x="2028" y="3778"/>
                  </a:cubicBezTo>
                  <a:cubicBezTo>
                    <a:pt x="2046" y="3773"/>
                    <a:pt x="2057" y="3786"/>
                    <a:pt x="2068" y="3800"/>
                  </a:cubicBezTo>
                  <a:cubicBezTo>
                    <a:pt x="2046" y="3823"/>
                    <a:pt x="2027" y="3765"/>
                    <a:pt x="2042" y="3811"/>
                  </a:cubicBezTo>
                  <a:close/>
                  <a:moveTo>
                    <a:pt x="2074" y="3832"/>
                  </a:moveTo>
                  <a:cubicBezTo>
                    <a:pt x="2065" y="3814"/>
                    <a:pt x="2090" y="3808"/>
                    <a:pt x="2070" y="3785"/>
                  </a:cubicBezTo>
                  <a:cubicBezTo>
                    <a:pt x="2080" y="3779"/>
                    <a:pt x="2092" y="3792"/>
                    <a:pt x="2090" y="3779"/>
                  </a:cubicBezTo>
                  <a:cubicBezTo>
                    <a:pt x="2101" y="3806"/>
                    <a:pt x="2091" y="3834"/>
                    <a:pt x="2134" y="3864"/>
                  </a:cubicBezTo>
                  <a:cubicBezTo>
                    <a:pt x="2125" y="3867"/>
                    <a:pt x="2116" y="3871"/>
                    <a:pt x="2107" y="3875"/>
                  </a:cubicBezTo>
                  <a:cubicBezTo>
                    <a:pt x="2110" y="3845"/>
                    <a:pt x="2089" y="3836"/>
                    <a:pt x="2074" y="3832"/>
                  </a:cubicBezTo>
                  <a:close/>
                  <a:moveTo>
                    <a:pt x="2002" y="3535"/>
                  </a:moveTo>
                  <a:cubicBezTo>
                    <a:pt x="1971" y="3545"/>
                    <a:pt x="1933" y="3572"/>
                    <a:pt x="1908" y="3567"/>
                  </a:cubicBezTo>
                  <a:cubicBezTo>
                    <a:pt x="1889" y="3555"/>
                    <a:pt x="1930" y="3543"/>
                    <a:pt x="1907" y="3545"/>
                  </a:cubicBezTo>
                  <a:cubicBezTo>
                    <a:pt x="1907" y="3545"/>
                    <a:pt x="1907" y="3545"/>
                    <a:pt x="1906" y="3545"/>
                  </a:cubicBezTo>
                  <a:cubicBezTo>
                    <a:pt x="1907" y="3545"/>
                    <a:pt x="1907" y="3545"/>
                    <a:pt x="1907" y="3545"/>
                  </a:cubicBezTo>
                  <a:cubicBezTo>
                    <a:pt x="1926" y="3542"/>
                    <a:pt x="1989" y="3511"/>
                    <a:pt x="2002" y="3535"/>
                  </a:cubicBezTo>
                  <a:close/>
                  <a:moveTo>
                    <a:pt x="1981" y="3413"/>
                  </a:moveTo>
                  <a:cubicBezTo>
                    <a:pt x="1975" y="3425"/>
                    <a:pt x="1985" y="3443"/>
                    <a:pt x="1966" y="3450"/>
                  </a:cubicBezTo>
                  <a:cubicBezTo>
                    <a:pt x="1954" y="3431"/>
                    <a:pt x="1959" y="3419"/>
                    <a:pt x="1981" y="3413"/>
                  </a:cubicBezTo>
                  <a:close/>
                  <a:moveTo>
                    <a:pt x="2130" y="3820"/>
                  </a:moveTo>
                  <a:cubicBezTo>
                    <a:pt x="2113" y="3824"/>
                    <a:pt x="2119" y="3795"/>
                    <a:pt x="2135" y="3795"/>
                  </a:cubicBezTo>
                  <a:cubicBezTo>
                    <a:pt x="2131" y="3778"/>
                    <a:pt x="2117" y="3785"/>
                    <a:pt x="2115" y="3765"/>
                  </a:cubicBezTo>
                  <a:cubicBezTo>
                    <a:pt x="2144" y="3761"/>
                    <a:pt x="2142" y="3808"/>
                    <a:pt x="2130" y="3820"/>
                  </a:cubicBezTo>
                  <a:close/>
                  <a:moveTo>
                    <a:pt x="2159" y="3815"/>
                  </a:moveTo>
                  <a:cubicBezTo>
                    <a:pt x="2178" y="3811"/>
                    <a:pt x="2185" y="3808"/>
                    <a:pt x="2210" y="3809"/>
                  </a:cubicBezTo>
                  <a:cubicBezTo>
                    <a:pt x="2193" y="3827"/>
                    <a:pt x="2175" y="3845"/>
                    <a:pt x="2175" y="3870"/>
                  </a:cubicBezTo>
                  <a:cubicBezTo>
                    <a:pt x="2181" y="3878"/>
                    <a:pt x="2193" y="3869"/>
                    <a:pt x="2204" y="3866"/>
                  </a:cubicBezTo>
                  <a:cubicBezTo>
                    <a:pt x="2216" y="3881"/>
                    <a:pt x="2171" y="3874"/>
                    <a:pt x="2183" y="3890"/>
                  </a:cubicBezTo>
                  <a:cubicBezTo>
                    <a:pt x="2169" y="3889"/>
                    <a:pt x="2160" y="3875"/>
                    <a:pt x="2153" y="3856"/>
                  </a:cubicBezTo>
                  <a:cubicBezTo>
                    <a:pt x="2199" y="3839"/>
                    <a:pt x="2152" y="3835"/>
                    <a:pt x="2159" y="3815"/>
                  </a:cubicBezTo>
                  <a:close/>
                  <a:moveTo>
                    <a:pt x="1995" y="3392"/>
                  </a:moveTo>
                  <a:cubicBezTo>
                    <a:pt x="2012" y="3401"/>
                    <a:pt x="2038" y="3432"/>
                    <a:pt x="2002" y="3443"/>
                  </a:cubicBezTo>
                  <a:cubicBezTo>
                    <a:pt x="1992" y="3423"/>
                    <a:pt x="2014" y="3415"/>
                    <a:pt x="1995" y="3392"/>
                  </a:cubicBezTo>
                  <a:close/>
                  <a:moveTo>
                    <a:pt x="2366" y="4013"/>
                  </a:moveTo>
                  <a:cubicBezTo>
                    <a:pt x="2353" y="4029"/>
                    <a:pt x="2327" y="4040"/>
                    <a:pt x="2353" y="4072"/>
                  </a:cubicBezTo>
                  <a:cubicBezTo>
                    <a:pt x="2362" y="4088"/>
                    <a:pt x="2360" y="4058"/>
                    <a:pt x="2379" y="4061"/>
                  </a:cubicBezTo>
                  <a:cubicBezTo>
                    <a:pt x="2396" y="4079"/>
                    <a:pt x="2360" y="4075"/>
                    <a:pt x="2377" y="4093"/>
                  </a:cubicBezTo>
                  <a:cubicBezTo>
                    <a:pt x="2385" y="4104"/>
                    <a:pt x="2391" y="4074"/>
                    <a:pt x="2398" y="4107"/>
                  </a:cubicBezTo>
                  <a:cubicBezTo>
                    <a:pt x="2403" y="4101"/>
                    <a:pt x="2408" y="4096"/>
                    <a:pt x="2406" y="4088"/>
                  </a:cubicBezTo>
                  <a:cubicBezTo>
                    <a:pt x="2422" y="4083"/>
                    <a:pt x="2422" y="4115"/>
                    <a:pt x="2420" y="4121"/>
                  </a:cubicBezTo>
                  <a:cubicBezTo>
                    <a:pt x="2396" y="4125"/>
                    <a:pt x="2374" y="4127"/>
                    <a:pt x="2364" y="4098"/>
                  </a:cubicBezTo>
                  <a:cubicBezTo>
                    <a:pt x="2355" y="4109"/>
                    <a:pt x="2362" y="4126"/>
                    <a:pt x="2358" y="4139"/>
                  </a:cubicBezTo>
                  <a:cubicBezTo>
                    <a:pt x="2333" y="4113"/>
                    <a:pt x="2357" y="4086"/>
                    <a:pt x="2330" y="4036"/>
                  </a:cubicBezTo>
                  <a:cubicBezTo>
                    <a:pt x="2314" y="4039"/>
                    <a:pt x="2321" y="4050"/>
                    <a:pt x="2325" y="4061"/>
                  </a:cubicBezTo>
                  <a:cubicBezTo>
                    <a:pt x="2285" y="4053"/>
                    <a:pt x="2345" y="4004"/>
                    <a:pt x="2366" y="4013"/>
                  </a:cubicBezTo>
                  <a:close/>
                  <a:moveTo>
                    <a:pt x="2434" y="4045"/>
                  </a:moveTo>
                  <a:cubicBezTo>
                    <a:pt x="2419" y="4055"/>
                    <a:pt x="2425" y="4014"/>
                    <a:pt x="2406" y="4034"/>
                  </a:cubicBezTo>
                  <a:cubicBezTo>
                    <a:pt x="2419" y="4011"/>
                    <a:pt x="2417" y="4006"/>
                    <a:pt x="2396" y="3992"/>
                  </a:cubicBezTo>
                  <a:cubicBezTo>
                    <a:pt x="2423" y="3979"/>
                    <a:pt x="2431" y="3990"/>
                    <a:pt x="2448" y="3970"/>
                  </a:cubicBezTo>
                  <a:cubicBezTo>
                    <a:pt x="2445" y="3996"/>
                    <a:pt x="2417" y="4012"/>
                    <a:pt x="2434" y="4045"/>
                  </a:cubicBezTo>
                  <a:close/>
                  <a:moveTo>
                    <a:pt x="2393" y="3639"/>
                  </a:moveTo>
                  <a:cubicBezTo>
                    <a:pt x="2402" y="3635"/>
                    <a:pt x="2411" y="3630"/>
                    <a:pt x="2415" y="3637"/>
                  </a:cubicBezTo>
                  <a:cubicBezTo>
                    <a:pt x="2422" y="3629"/>
                    <a:pt x="2421" y="3618"/>
                    <a:pt x="2417" y="3606"/>
                  </a:cubicBezTo>
                  <a:cubicBezTo>
                    <a:pt x="2433" y="3602"/>
                    <a:pt x="2437" y="3638"/>
                    <a:pt x="2434" y="3645"/>
                  </a:cubicBezTo>
                  <a:cubicBezTo>
                    <a:pt x="2401" y="3656"/>
                    <a:pt x="2388" y="3659"/>
                    <a:pt x="2361" y="3637"/>
                  </a:cubicBezTo>
                  <a:cubicBezTo>
                    <a:pt x="2373" y="3635"/>
                    <a:pt x="2371" y="3627"/>
                    <a:pt x="2369" y="3619"/>
                  </a:cubicBezTo>
                  <a:cubicBezTo>
                    <a:pt x="2381" y="3615"/>
                    <a:pt x="2388" y="3623"/>
                    <a:pt x="2393" y="3639"/>
                  </a:cubicBezTo>
                  <a:close/>
                  <a:moveTo>
                    <a:pt x="2360" y="3453"/>
                  </a:moveTo>
                  <a:cubicBezTo>
                    <a:pt x="2373" y="3476"/>
                    <a:pt x="2345" y="3483"/>
                    <a:pt x="2332" y="3495"/>
                  </a:cubicBezTo>
                  <a:cubicBezTo>
                    <a:pt x="2312" y="3469"/>
                    <a:pt x="2351" y="3467"/>
                    <a:pt x="2360" y="3453"/>
                  </a:cubicBezTo>
                  <a:close/>
                  <a:moveTo>
                    <a:pt x="2364" y="3497"/>
                  </a:moveTo>
                  <a:cubicBezTo>
                    <a:pt x="2366" y="3515"/>
                    <a:pt x="2368" y="3532"/>
                    <a:pt x="2351" y="3541"/>
                  </a:cubicBezTo>
                  <a:cubicBezTo>
                    <a:pt x="2342" y="3523"/>
                    <a:pt x="2328" y="3519"/>
                    <a:pt x="2319" y="3501"/>
                  </a:cubicBezTo>
                  <a:cubicBezTo>
                    <a:pt x="2324" y="3497"/>
                    <a:pt x="2326" y="3501"/>
                    <a:pt x="2328" y="3505"/>
                  </a:cubicBezTo>
                  <a:cubicBezTo>
                    <a:pt x="2333" y="3519"/>
                    <a:pt x="2353" y="3498"/>
                    <a:pt x="2364" y="3497"/>
                  </a:cubicBezTo>
                  <a:close/>
                  <a:moveTo>
                    <a:pt x="2131" y="3604"/>
                  </a:moveTo>
                  <a:cubicBezTo>
                    <a:pt x="2173" y="3616"/>
                    <a:pt x="2187" y="3574"/>
                    <a:pt x="2219" y="3574"/>
                  </a:cubicBezTo>
                  <a:cubicBezTo>
                    <a:pt x="2201" y="3561"/>
                    <a:pt x="2171" y="3577"/>
                    <a:pt x="2164" y="3536"/>
                  </a:cubicBezTo>
                  <a:cubicBezTo>
                    <a:pt x="2195" y="3523"/>
                    <a:pt x="2198" y="3499"/>
                    <a:pt x="2191" y="3470"/>
                  </a:cubicBezTo>
                  <a:cubicBezTo>
                    <a:pt x="2184" y="3459"/>
                    <a:pt x="2167" y="3476"/>
                    <a:pt x="2159" y="3469"/>
                  </a:cubicBezTo>
                  <a:cubicBezTo>
                    <a:pt x="2150" y="3476"/>
                    <a:pt x="2165" y="3476"/>
                    <a:pt x="2167" y="3488"/>
                  </a:cubicBezTo>
                  <a:cubicBezTo>
                    <a:pt x="2140" y="3483"/>
                    <a:pt x="2134" y="3444"/>
                    <a:pt x="2139" y="3423"/>
                  </a:cubicBezTo>
                  <a:cubicBezTo>
                    <a:pt x="2128" y="3412"/>
                    <a:pt x="2115" y="3403"/>
                    <a:pt x="2103" y="3392"/>
                  </a:cubicBezTo>
                  <a:cubicBezTo>
                    <a:pt x="2091" y="3399"/>
                    <a:pt x="2107" y="3419"/>
                    <a:pt x="2095" y="3426"/>
                  </a:cubicBezTo>
                  <a:cubicBezTo>
                    <a:pt x="2064" y="3435"/>
                    <a:pt x="2109" y="3392"/>
                    <a:pt x="2076" y="3365"/>
                  </a:cubicBezTo>
                  <a:cubicBezTo>
                    <a:pt x="2083" y="3362"/>
                    <a:pt x="2085" y="3371"/>
                    <a:pt x="2088" y="3375"/>
                  </a:cubicBezTo>
                  <a:cubicBezTo>
                    <a:pt x="2093" y="3390"/>
                    <a:pt x="2113" y="3368"/>
                    <a:pt x="2124" y="3368"/>
                  </a:cubicBezTo>
                  <a:cubicBezTo>
                    <a:pt x="2132" y="3351"/>
                    <a:pt x="2117" y="3339"/>
                    <a:pt x="2141" y="3353"/>
                  </a:cubicBezTo>
                  <a:cubicBezTo>
                    <a:pt x="2156" y="3335"/>
                    <a:pt x="2095" y="3324"/>
                    <a:pt x="2137" y="3308"/>
                  </a:cubicBezTo>
                  <a:cubicBezTo>
                    <a:pt x="2139" y="3336"/>
                    <a:pt x="2157" y="3340"/>
                    <a:pt x="2166" y="3358"/>
                  </a:cubicBezTo>
                  <a:cubicBezTo>
                    <a:pt x="2168" y="3335"/>
                    <a:pt x="2169" y="3295"/>
                    <a:pt x="2149" y="3265"/>
                  </a:cubicBezTo>
                  <a:cubicBezTo>
                    <a:pt x="2159" y="3258"/>
                    <a:pt x="2163" y="3266"/>
                    <a:pt x="2172" y="3263"/>
                  </a:cubicBezTo>
                  <a:cubicBezTo>
                    <a:pt x="2144" y="3242"/>
                    <a:pt x="2173" y="3230"/>
                    <a:pt x="2150" y="3211"/>
                  </a:cubicBezTo>
                  <a:cubicBezTo>
                    <a:pt x="2178" y="3200"/>
                    <a:pt x="2183" y="3260"/>
                    <a:pt x="2175" y="3269"/>
                  </a:cubicBezTo>
                  <a:cubicBezTo>
                    <a:pt x="2189" y="3285"/>
                    <a:pt x="2188" y="3252"/>
                    <a:pt x="2203" y="3265"/>
                  </a:cubicBezTo>
                  <a:cubicBezTo>
                    <a:pt x="2202" y="3252"/>
                    <a:pt x="2179" y="3230"/>
                    <a:pt x="2193" y="3223"/>
                  </a:cubicBezTo>
                  <a:cubicBezTo>
                    <a:pt x="2157" y="3207"/>
                    <a:pt x="2160" y="3162"/>
                    <a:pt x="2183" y="3143"/>
                  </a:cubicBezTo>
                  <a:cubicBezTo>
                    <a:pt x="2167" y="3133"/>
                    <a:pt x="2167" y="3158"/>
                    <a:pt x="2151" y="3141"/>
                  </a:cubicBezTo>
                  <a:cubicBezTo>
                    <a:pt x="2141" y="3104"/>
                    <a:pt x="2197" y="3091"/>
                    <a:pt x="2172" y="3062"/>
                  </a:cubicBezTo>
                  <a:cubicBezTo>
                    <a:pt x="2193" y="3041"/>
                    <a:pt x="2186" y="3090"/>
                    <a:pt x="2202" y="3080"/>
                  </a:cubicBezTo>
                  <a:cubicBezTo>
                    <a:pt x="2189" y="3117"/>
                    <a:pt x="2238" y="3122"/>
                    <a:pt x="2236" y="3159"/>
                  </a:cubicBezTo>
                  <a:cubicBezTo>
                    <a:pt x="2262" y="3131"/>
                    <a:pt x="2256" y="3142"/>
                    <a:pt x="2287" y="3153"/>
                  </a:cubicBezTo>
                  <a:cubicBezTo>
                    <a:pt x="2295" y="3139"/>
                    <a:pt x="2264" y="3121"/>
                    <a:pt x="2271" y="3098"/>
                  </a:cubicBezTo>
                  <a:cubicBezTo>
                    <a:pt x="2258" y="3089"/>
                    <a:pt x="2264" y="3119"/>
                    <a:pt x="2239" y="3111"/>
                  </a:cubicBezTo>
                  <a:cubicBezTo>
                    <a:pt x="2199" y="3070"/>
                    <a:pt x="2160" y="3031"/>
                    <a:pt x="2180" y="2974"/>
                  </a:cubicBezTo>
                  <a:cubicBezTo>
                    <a:pt x="2242" y="3000"/>
                    <a:pt x="2327" y="3033"/>
                    <a:pt x="2317" y="3132"/>
                  </a:cubicBezTo>
                  <a:cubicBezTo>
                    <a:pt x="2326" y="3132"/>
                    <a:pt x="2360" y="3125"/>
                    <a:pt x="2381" y="3136"/>
                  </a:cubicBezTo>
                  <a:cubicBezTo>
                    <a:pt x="2393" y="3164"/>
                    <a:pt x="2395" y="3191"/>
                    <a:pt x="2371" y="3202"/>
                  </a:cubicBezTo>
                  <a:cubicBezTo>
                    <a:pt x="2375" y="3213"/>
                    <a:pt x="2380" y="3223"/>
                    <a:pt x="2385" y="3234"/>
                  </a:cubicBezTo>
                  <a:cubicBezTo>
                    <a:pt x="2390" y="3247"/>
                    <a:pt x="2409" y="3245"/>
                    <a:pt x="2425" y="3240"/>
                  </a:cubicBezTo>
                  <a:cubicBezTo>
                    <a:pt x="2440" y="3259"/>
                    <a:pt x="2413" y="3261"/>
                    <a:pt x="2416" y="3275"/>
                  </a:cubicBezTo>
                  <a:cubicBezTo>
                    <a:pt x="2431" y="3286"/>
                    <a:pt x="2452" y="3286"/>
                    <a:pt x="2469" y="3292"/>
                  </a:cubicBezTo>
                  <a:cubicBezTo>
                    <a:pt x="2450" y="3328"/>
                    <a:pt x="2467" y="3312"/>
                    <a:pt x="2493" y="3330"/>
                  </a:cubicBezTo>
                  <a:cubicBezTo>
                    <a:pt x="2480" y="3335"/>
                    <a:pt x="2467" y="3341"/>
                    <a:pt x="2454" y="3346"/>
                  </a:cubicBezTo>
                  <a:cubicBezTo>
                    <a:pt x="2447" y="3311"/>
                    <a:pt x="2415" y="3340"/>
                    <a:pt x="2410" y="3333"/>
                  </a:cubicBezTo>
                  <a:cubicBezTo>
                    <a:pt x="2397" y="3303"/>
                    <a:pt x="2432" y="3322"/>
                    <a:pt x="2446" y="3309"/>
                  </a:cubicBezTo>
                  <a:cubicBezTo>
                    <a:pt x="2432" y="3272"/>
                    <a:pt x="2390" y="3304"/>
                    <a:pt x="2356" y="3316"/>
                  </a:cubicBezTo>
                  <a:cubicBezTo>
                    <a:pt x="2365" y="3334"/>
                    <a:pt x="2384" y="3361"/>
                    <a:pt x="2346" y="3382"/>
                  </a:cubicBezTo>
                  <a:cubicBezTo>
                    <a:pt x="2359" y="3399"/>
                    <a:pt x="2358" y="3385"/>
                    <a:pt x="2374" y="3377"/>
                  </a:cubicBezTo>
                  <a:cubicBezTo>
                    <a:pt x="2359" y="3419"/>
                    <a:pt x="2328" y="3432"/>
                    <a:pt x="2287" y="3445"/>
                  </a:cubicBezTo>
                  <a:cubicBezTo>
                    <a:pt x="2283" y="3448"/>
                    <a:pt x="2284" y="3454"/>
                    <a:pt x="2277" y="3457"/>
                  </a:cubicBezTo>
                  <a:cubicBezTo>
                    <a:pt x="2284" y="3476"/>
                    <a:pt x="2291" y="3493"/>
                    <a:pt x="2311" y="3481"/>
                  </a:cubicBezTo>
                  <a:cubicBezTo>
                    <a:pt x="2311" y="3501"/>
                    <a:pt x="2291" y="3519"/>
                    <a:pt x="2274" y="3504"/>
                  </a:cubicBezTo>
                  <a:cubicBezTo>
                    <a:pt x="2254" y="3541"/>
                    <a:pt x="2254" y="3586"/>
                    <a:pt x="2232" y="3623"/>
                  </a:cubicBezTo>
                  <a:cubicBezTo>
                    <a:pt x="2221" y="3614"/>
                    <a:pt x="2217" y="3588"/>
                    <a:pt x="2198" y="3598"/>
                  </a:cubicBezTo>
                  <a:cubicBezTo>
                    <a:pt x="2189" y="3609"/>
                    <a:pt x="2226" y="3617"/>
                    <a:pt x="2231" y="3638"/>
                  </a:cubicBezTo>
                  <a:cubicBezTo>
                    <a:pt x="2211" y="3645"/>
                    <a:pt x="2217" y="3662"/>
                    <a:pt x="2197" y="3668"/>
                  </a:cubicBezTo>
                  <a:cubicBezTo>
                    <a:pt x="2182" y="3646"/>
                    <a:pt x="2196" y="3635"/>
                    <a:pt x="2181" y="3613"/>
                  </a:cubicBezTo>
                  <a:cubicBezTo>
                    <a:pt x="2168" y="3601"/>
                    <a:pt x="2138" y="3632"/>
                    <a:pt x="2131" y="3604"/>
                  </a:cubicBezTo>
                  <a:close/>
                  <a:moveTo>
                    <a:pt x="2020" y="2577"/>
                  </a:moveTo>
                  <a:cubicBezTo>
                    <a:pt x="2024" y="2567"/>
                    <a:pt x="2035" y="2560"/>
                    <a:pt x="2019" y="2538"/>
                  </a:cubicBezTo>
                  <a:cubicBezTo>
                    <a:pt x="2025" y="2535"/>
                    <a:pt x="2032" y="2532"/>
                    <a:pt x="2038" y="2529"/>
                  </a:cubicBezTo>
                  <a:cubicBezTo>
                    <a:pt x="2031" y="2552"/>
                    <a:pt x="2063" y="2592"/>
                    <a:pt x="2031" y="2604"/>
                  </a:cubicBezTo>
                  <a:cubicBezTo>
                    <a:pt x="2029" y="2597"/>
                    <a:pt x="2037" y="2595"/>
                    <a:pt x="2042" y="2592"/>
                  </a:cubicBezTo>
                  <a:cubicBezTo>
                    <a:pt x="2037" y="2580"/>
                    <a:pt x="2030" y="2577"/>
                    <a:pt x="2020" y="2577"/>
                  </a:cubicBezTo>
                  <a:close/>
                  <a:moveTo>
                    <a:pt x="2264" y="2661"/>
                  </a:moveTo>
                  <a:cubicBezTo>
                    <a:pt x="2237" y="2645"/>
                    <a:pt x="2244" y="2596"/>
                    <a:pt x="2241" y="2571"/>
                  </a:cubicBezTo>
                  <a:cubicBezTo>
                    <a:pt x="2263" y="2584"/>
                    <a:pt x="2260" y="2628"/>
                    <a:pt x="2264" y="2661"/>
                  </a:cubicBezTo>
                  <a:close/>
                  <a:moveTo>
                    <a:pt x="2048" y="2298"/>
                  </a:moveTo>
                  <a:cubicBezTo>
                    <a:pt x="2064" y="2279"/>
                    <a:pt x="2027" y="2280"/>
                    <a:pt x="2018" y="2280"/>
                  </a:cubicBezTo>
                  <a:cubicBezTo>
                    <a:pt x="2044" y="2247"/>
                    <a:pt x="2093" y="2282"/>
                    <a:pt x="2143" y="2266"/>
                  </a:cubicBezTo>
                  <a:cubicBezTo>
                    <a:pt x="2141" y="2273"/>
                    <a:pt x="2140" y="2279"/>
                    <a:pt x="2144" y="2288"/>
                  </a:cubicBezTo>
                  <a:cubicBezTo>
                    <a:pt x="2118" y="2299"/>
                    <a:pt x="2111" y="2263"/>
                    <a:pt x="2081" y="2284"/>
                  </a:cubicBezTo>
                  <a:cubicBezTo>
                    <a:pt x="2109" y="2288"/>
                    <a:pt x="2128" y="2301"/>
                    <a:pt x="2136" y="2323"/>
                  </a:cubicBezTo>
                  <a:cubicBezTo>
                    <a:pt x="2139" y="2339"/>
                    <a:pt x="2057" y="2305"/>
                    <a:pt x="2099" y="2308"/>
                  </a:cubicBezTo>
                  <a:cubicBezTo>
                    <a:pt x="2071" y="2279"/>
                    <a:pt x="2021" y="2336"/>
                    <a:pt x="1992" y="2291"/>
                  </a:cubicBezTo>
                  <a:cubicBezTo>
                    <a:pt x="2014" y="2285"/>
                    <a:pt x="2028" y="2298"/>
                    <a:pt x="2048" y="2298"/>
                  </a:cubicBezTo>
                  <a:close/>
                  <a:moveTo>
                    <a:pt x="2209" y="2222"/>
                  </a:moveTo>
                  <a:cubicBezTo>
                    <a:pt x="2188" y="2260"/>
                    <a:pt x="2126" y="2264"/>
                    <a:pt x="2092" y="2256"/>
                  </a:cubicBezTo>
                  <a:cubicBezTo>
                    <a:pt x="2110" y="2243"/>
                    <a:pt x="2166" y="2253"/>
                    <a:pt x="2209" y="2222"/>
                  </a:cubicBezTo>
                  <a:close/>
                  <a:moveTo>
                    <a:pt x="2247" y="2276"/>
                  </a:moveTo>
                  <a:cubicBezTo>
                    <a:pt x="2250" y="2321"/>
                    <a:pt x="2216" y="2285"/>
                    <a:pt x="2196" y="2320"/>
                  </a:cubicBezTo>
                  <a:cubicBezTo>
                    <a:pt x="2258" y="2316"/>
                    <a:pt x="2166" y="2371"/>
                    <a:pt x="2171" y="2315"/>
                  </a:cubicBezTo>
                  <a:cubicBezTo>
                    <a:pt x="2197" y="2325"/>
                    <a:pt x="2201" y="2296"/>
                    <a:pt x="2221" y="2287"/>
                  </a:cubicBezTo>
                  <a:cubicBezTo>
                    <a:pt x="2171" y="2296"/>
                    <a:pt x="2224" y="2263"/>
                    <a:pt x="2198" y="2251"/>
                  </a:cubicBezTo>
                  <a:cubicBezTo>
                    <a:pt x="2233" y="2241"/>
                    <a:pt x="2212" y="2293"/>
                    <a:pt x="2247" y="2276"/>
                  </a:cubicBezTo>
                  <a:close/>
                  <a:moveTo>
                    <a:pt x="2747" y="3420"/>
                  </a:moveTo>
                  <a:cubicBezTo>
                    <a:pt x="2732" y="3442"/>
                    <a:pt x="2691" y="3433"/>
                    <a:pt x="2681" y="3463"/>
                  </a:cubicBezTo>
                  <a:cubicBezTo>
                    <a:pt x="2673" y="3438"/>
                    <a:pt x="2662" y="3403"/>
                    <a:pt x="2618" y="3444"/>
                  </a:cubicBezTo>
                  <a:cubicBezTo>
                    <a:pt x="2612" y="3427"/>
                    <a:pt x="2603" y="3418"/>
                    <a:pt x="2591" y="3416"/>
                  </a:cubicBezTo>
                  <a:cubicBezTo>
                    <a:pt x="2609" y="3341"/>
                    <a:pt x="2709" y="3383"/>
                    <a:pt x="2747" y="3420"/>
                  </a:cubicBezTo>
                  <a:close/>
                  <a:moveTo>
                    <a:pt x="2835" y="3576"/>
                  </a:moveTo>
                  <a:cubicBezTo>
                    <a:pt x="2835" y="3576"/>
                    <a:pt x="2835" y="3576"/>
                    <a:pt x="2838" y="3584"/>
                  </a:cubicBezTo>
                  <a:cubicBezTo>
                    <a:pt x="2822" y="3591"/>
                    <a:pt x="2806" y="3598"/>
                    <a:pt x="2790" y="3605"/>
                  </a:cubicBezTo>
                  <a:cubicBezTo>
                    <a:pt x="2786" y="3597"/>
                    <a:pt x="2786" y="3597"/>
                    <a:pt x="2786" y="3597"/>
                  </a:cubicBezTo>
                  <a:cubicBezTo>
                    <a:pt x="2802" y="3590"/>
                    <a:pt x="2819" y="3583"/>
                    <a:pt x="2835" y="3576"/>
                  </a:cubicBezTo>
                  <a:close/>
                  <a:moveTo>
                    <a:pt x="2840" y="3457"/>
                  </a:moveTo>
                  <a:cubicBezTo>
                    <a:pt x="2804" y="3470"/>
                    <a:pt x="2770" y="3479"/>
                    <a:pt x="2747" y="3458"/>
                  </a:cubicBezTo>
                  <a:cubicBezTo>
                    <a:pt x="2764" y="3439"/>
                    <a:pt x="2816" y="3448"/>
                    <a:pt x="2840" y="3457"/>
                  </a:cubicBezTo>
                  <a:close/>
                  <a:moveTo>
                    <a:pt x="988" y="3887"/>
                  </a:moveTo>
                  <a:cubicBezTo>
                    <a:pt x="966" y="3898"/>
                    <a:pt x="964" y="3859"/>
                    <a:pt x="942" y="3869"/>
                  </a:cubicBezTo>
                  <a:cubicBezTo>
                    <a:pt x="936" y="3854"/>
                    <a:pt x="968" y="3854"/>
                    <a:pt x="978" y="3845"/>
                  </a:cubicBezTo>
                  <a:cubicBezTo>
                    <a:pt x="972" y="3864"/>
                    <a:pt x="971" y="3871"/>
                    <a:pt x="988" y="3887"/>
                  </a:cubicBezTo>
                  <a:close/>
                  <a:moveTo>
                    <a:pt x="1011" y="4178"/>
                  </a:moveTo>
                  <a:cubicBezTo>
                    <a:pt x="1016" y="4151"/>
                    <a:pt x="1050" y="4124"/>
                    <a:pt x="1077" y="4135"/>
                  </a:cubicBezTo>
                  <a:cubicBezTo>
                    <a:pt x="1069" y="4142"/>
                    <a:pt x="1049" y="4168"/>
                    <a:pt x="1011" y="4178"/>
                  </a:cubicBezTo>
                  <a:close/>
                  <a:moveTo>
                    <a:pt x="1043" y="4072"/>
                  </a:moveTo>
                  <a:cubicBezTo>
                    <a:pt x="1038" y="4050"/>
                    <a:pt x="1013" y="4064"/>
                    <a:pt x="1023" y="4042"/>
                  </a:cubicBezTo>
                  <a:cubicBezTo>
                    <a:pt x="1041" y="4040"/>
                    <a:pt x="1064" y="4080"/>
                    <a:pt x="1029" y="4094"/>
                  </a:cubicBezTo>
                  <a:cubicBezTo>
                    <a:pt x="1028" y="4084"/>
                    <a:pt x="1032" y="4077"/>
                    <a:pt x="1043" y="4072"/>
                  </a:cubicBezTo>
                  <a:close/>
                  <a:moveTo>
                    <a:pt x="790" y="2038"/>
                  </a:moveTo>
                  <a:cubicBezTo>
                    <a:pt x="766" y="2034"/>
                    <a:pt x="779" y="2001"/>
                    <a:pt x="768" y="1985"/>
                  </a:cubicBezTo>
                  <a:cubicBezTo>
                    <a:pt x="784" y="1985"/>
                    <a:pt x="794" y="2028"/>
                    <a:pt x="790" y="2038"/>
                  </a:cubicBezTo>
                  <a:close/>
                  <a:moveTo>
                    <a:pt x="717" y="1938"/>
                  </a:moveTo>
                  <a:cubicBezTo>
                    <a:pt x="704" y="1924"/>
                    <a:pt x="685" y="1893"/>
                    <a:pt x="717" y="1884"/>
                  </a:cubicBezTo>
                  <a:cubicBezTo>
                    <a:pt x="716" y="1890"/>
                    <a:pt x="715" y="1897"/>
                    <a:pt x="719" y="1906"/>
                  </a:cubicBezTo>
                  <a:cubicBezTo>
                    <a:pt x="730" y="1898"/>
                    <a:pt x="713" y="1879"/>
                    <a:pt x="737" y="1875"/>
                  </a:cubicBezTo>
                  <a:cubicBezTo>
                    <a:pt x="740" y="1900"/>
                    <a:pt x="735" y="1921"/>
                    <a:pt x="717" y="1938"/>
                  </a:cubicBezTo>
                  <a:close/>
                  <a:moveTo>
                    <a:pt x="300" y="80"/>
                  </a:moveTo>
                  <a:cubicBezTo>
                    <a:pt x="319" y="79"/>
                    <a:pt x="330" y="95"/>
                    <a:pt x="347" y="99"/>
                  </a:cubicBezTo>
                  <a:cubicBezTo>
                    <a:pt x="348" y="119"/>
                    <a:pt x="326" y="95"/>
                    <a:pt x="319" y="88"/>
                  </a:cubicBezTo>
                  <a:cubicBezTo>
                    <a:pt x="314" y="90"/>
                    <a:pt x="310" y="92"/>
                    <a:pt x="306" y="94"/>
                  </a:cubicBezTo>
                  <a:cubicBezTo>
                    <a:pt x="308" y="102"/>
                    <a:pt x="312" y="105"/>
                    <a:pt x="318" y="104"/>
                  </a:cubicBezTo>
                  <a:cubicBezTo>
                    <a:pt x="322" y="124"/>
                    <a:pt x="303" y="98"/>
                    <a:pt x="295" y="106"/>
                  </a:cubicBezTo>
                  <a:cubicBezTo>
                    <a:pt x="297" y="97"/>
                    <a:pt x="307" y="92"/>
                    <a:pt x="300" y="80"/>
                  </a:cubicBezTo>
                  <a:close/>
                  <a:moveTo>
                    <a:pt x="1138" y="1859"/>
                  </a:moveTo>
                  <a:cubicBezTo>
                    <a:pt x="1127" y="1899"/>
                    <a:pt x="1089" y="1870"/>
                    <a:pt x="1069" y="1896"/>
                  </a:cubicBezTo>
                  <a:cubicBezTo>
                    <a:pt x="1053" y="1889"/>
                    <a:pt x="1061" y="1861"/>
                    <a:pt x="1053" y="1841"/>
                  </a:cubicBezTo>
                  <a:cubicBezTo>
                    <a:pt x="1088" y="1831"/>
                    <a:pt x="1089" y="1904"/>
                    <a:pt x="1138" y="1859"/>
                  </a:cubicBezTo>
                  <a:close/>
                  <a:moveTo>
                    <a:pt x="818" y="939"/>
                  </a:moveTo>
                  <a:cubicBezTo>
                    <a:pt x="827" y="997"/>
                    <a:pt x="737" y="970"/>
                    <a:pt x="712" y="1000"/>
                  </a:cubicBezTo>
                  <a:cubicBezTo>
                    <a:pt x="714" y="947"/>
                    <a:pt x="788" y="981"/>
                    <a:pt x="818" y="939"/>
                  </a:cubicBezTo>
                  <a:close/>
                  <a:moveTo>
                    <a:pt x="752" y="821"/>
                  </a:moveTo>
                  <a:cubicBezTo>
                    <a:pt x="738" y="837"/>
                    <a:pt x="758" y="859"/>
                    <a:pt x="752" y="875"/>
                  </a:cubicBezTo>
                  <a:cubicBezTo>
                    <a:pt x="722" y="876"/>
                    <a:pt x="734" y="867"/>
                    <a:pt x="713" y="838"/>
                  </a:cubicBezTo>
                  <a:cubicBezTo>
                    <a:pt x="726" y="832"/>
                    <a:pt x="739" y="827"/>
                    <a:pt x="752" y="821"/>
                  </a:cubicBezTo>
                  <a:close/>
                  <a:moveTo>
                    <a:pt x="699" y="786"/>
                  </a:moveTo>
                  <a:cubicBezTo>
                    <a:pt x="706" y="784"/>
                    <a:pt x="712" y="781"/>
                    <a:pt x="719" y="778"/>
                  </a:cubicBezTo>
                  <a:cubicBezTo>
                    <a:pt x="724" y="795"/>
                    <a:pt x="747" y="803"/>
                    <a:pt x="720" y="816"/>
                  </a:cubicBezTo>
                  <a:cubicBezTo>
                    <a:pt x="717" y="795"/>
                    <a:pt x="703" y="803"/>
                    <a:pt x="699" y="786"/>
                  </a:cubicBezTo>
                  <a:close/>
                  <a:moveTo>
                    <a:pt x="805" y="999"/>
                  </a:moveTo>
                  <a:cubicBezTo>
                    <a:pt x="817" y="990"/>
                    <a:pt x="824" y="996"/>
                    <a:pt x="834" y="994"/>
                  </a:cubicBezTo>
                  <a:cubicBezTo>
                    <a:pt x="839" y="1025"/>
                    <a:pt x="840" y="1021"/>
                    <a:pt x="860" y="1037"/>
                  </a:cubicBezTo>
                  <a:cubicBezTo>
                    <a:pt x="828" y="1078"/>
                    <a:pt x="820" y="1017"/>
                    <a:pt x="805" y="999"/>
                  </a:cubicBezTo>
                  <a:close/>
                  <a:moveTo>
                    <a:pt x="1050" y="1596"/>
                  </a:moveTo>
                  <a:cubicBezTo>
                    <a:pt x="1079" y="1595"/>
                    <a:pt x="1070" y="1608"/>
                    <a:pt x="1082" y="1636"/>
                  </a:cubicBezTo>
                  <a:cubicBezTo>
                    <a:pt x="1064" y="1639"/>
                    <a:pt x="1046" y="1607"/>
                    <a:pt x="1050" y="1596"/>
                  </a:cubicBezTo>
                  <a:close/>
                  <a:moveTo>
                    <a:pt x="4948" y="1378"/>
                  </a:moveTo>
                  <a:cubicBezTo>
                    <a:pt x="4934" y="1389"/>
                    <a:pt x="4920" y="1405"/>
                    <a:pt x="4910" y="1379"/>
                  </a:cubicBezTo>
                  <a:cubicBezTo>
                    <a:pt x="4883" y="1382"/>
                    <a:pt x="4898" y="1403"/>
                    <a:pt x="4876" y="1409"/>
                  </a:cubicBezTo>
                  <a:cubicBezTo>
                    <a:pt x="4879" y="1398"/>
                    <a:pt x="4878" y="1388"/>
                    <a:pt x="4869" y="1373"/>
                  </a:cubicBezTo>
                  <a:cubicBezTo>
                    <a:pt x="4881" y="1362"/>
                    <a:pt x="4884" y="1347"/>
                    <a:pt x="4909" y="1341"/>
                  </a:cubicBezTo>
                  <a:cubicBezTo>
                    <a:pt x="4891" y="1316"/>
                    <a:pt x="4859" y="1295"/>
                    <a:pt x="4841" y="1308"/>
                  </a:cubicBezTo>
                  <a:cubicBezTo>
                    <a:pt x="4839" y="1286"/>
                    <a:pt x="4848" y="1296"/>
                    <a:pt x="4865" y="1290"/>
                  </a:cubicBezTo>
                  <a:cubicBezTo>
                    <a:pt x="4859" y="1279"/>
                    <a:pt x="4858" y="1269"/>
                    <a:pt x="4860" y="1261"/>
                  </a:cubicBezTo>
                  <a:cubicBezTo>
                    <a:pt x="4827" y="1284"/>
                    <a:pt x="4800" y="1309"/>
                    <a:pt x="4785" y="1339"/>
                  </a:cubicBezTo>
                  <a:cubicBezTo>
                    <a:pt x="4783" y="1333"/>
                    <a:pt x="4777" y="1334"/>
                    <a:pt x="4773" y="1329"/>
                  </a:cubicBezTo>
                  <a:cubicBezTo>
                    <a:pt x="4778" y="1294"/>
                    <a:pt x="4747" y="1311"/>
                    <a:pt x="4751" y="1277"/>
                  </a:cubicBezTo>
                  <a:cubicBezTo>
                    <a:pt x="4724" y="1274"/>
                    <a:pt x="4711" y="1313"/>
                    <a:pt x="4692" y="1302"/>
                  </a:cubicBezTo>
                  <a:cubicBezTo>
                    <a:pt x="4692" y="1292"/>
                    <a:pt x="4692" y="1255"/>
                    <a:pt x="4682" y="1260"/>
                  </a:cubicBezTo>
                  <a:cubicBezTo>
                    <a:pt x="4682" y="1290"/>
                    <a:pt x="4651" y="1290"/>
                    <a:pt x="4652" y="1334"/>
                  </a:cubicBezTo>
                  <a:cubicBezTo>
                    <a:pt x="4633" y="1312"/>
                    <a:pt x="4637" y="1311"/>
                    <a:pt x="4620" y="1294"/>
                  </a:cubicBezTo>
                  <a:cubicBezTo>
                    <a:pt x="4606" y="1317"/>
                    <a:pt x="4577" y="1334"/>
                    <a:pt x="4562" y="1357"/>
                  </a:cubicBezTo>
                  <a:cubicBezTo>
                    <a:pt x="4549" y="1331"/>
                    <a:pt x="4551" y="1327"/>
                    <a:pt x="4569" y="1338"/>
                  </a:cubicBezTo>
                  <a:cubicBezTo>
                    <a:pt x="4564" y="1329"/>
                    <a:pt x="4561" y="1313"/>
                    <a:pt x="4552" y="1315"/>
                  </a:cubicBezTo>
                  <a:cubicBezTo>
                    <a:pt x="4536" y="1318"/>
                    <a:pt x="4518" y="1351"/>
                    <a:pt x="4489" y="1349"/>
                  </a:cubicBezTo>
                  <a:cubicBezTo>
                    <a:pt x="4488" y="1364"/>
                    <a:pt x="4518" y="1363"/>
                    <a:pt x="4500" y="1375"/>
                  </a:cubicBezTo>
                  <a:cubicBezTo>
                    <a:pt x="4493" y="1342"/>
                    <a:pt x="4480" y="1389"/>
                    <a:pt x="4475" y="1371"/>
                  </a:cubicBezTo>
                  <a:cubicBezTo>
                    <a:pt x="4460" y="1358"/>
                    <a:pt x="4483" y="1335"/>
                    <a:pt x="4461" y="1338"/>
                  </a:cubicBezTo>
                  <a:cubicBezTo>
                    <a:pt x="4462" y="1347"/>
                    <a:pt x="4458" y="1355"/>
                    <a:pt x="4447" y="1359"/>
                  </a:cubicBezTo>
                  <a:cubicBezTo>
                    <a:pt x="4446" y="1374"/>
                    <a:pt x="4476" y="1373"/>
                    <a:pt x="4458" y="1385"/>
                  </a:cubicBezTo>
                  <a:cubicBezTo>
                    <a:pt x="4449" y="1368"/>
                    <a:pt x="4428" y="1392"/>
                    <a:pt x="4408" y="1376"/>
                  </a:cubicBezTo>
                  <a:cubicBezTo>
                    <a:pt x="4392" y="1401"/>
                    <a:pt x="4415" y="1421"/>
                    <a:pt x="4413" y="1443"/>
                  </a:cubicBezTo>
                  <a:cubicBezTo>
                    <a:pt x="4405" y="1446"/>
                    <a:pt x="4402" y="1434"/>
                    <a:pt x="4395" y="1435"/>
                  </a:cubicBezTo>
                  <a:cubicBezTo>
                    <a:pt x="4374" y="1460"/>
                    <a:pt x="4417" y="1493"/>
                    <a:pt x="4379" y="1488"/>
                  </a:cubicBezTo>
                  <a:cubicBezTo>
                    <a:pt x="4382" y="1499"/>
                    <a:pt x="4389" y="1511"/>
                    <a:pt x="4374" y="1514"/>
                  </a:cubicBezTo>
                  <a:cubicBezTo>
                    <a:pt x="4381" y="1533"/>
                    <a:pt x="4416" y="1543"/>
                    <a:pt x="4393" y="1559"/>
                  </a:cubicBezTo>
                  <a:cubicBezTo>
                    <a:pt x="4389" y="1553"/>
                    <a:pt x="4376" y="1548"/>
                    <a:pt x="4377" y="1558"/>
                  </a:cubicBezTo>
                  <a:cubicBezTo>
                    <a:pt x="4384" y="1562"/>
                    <a:pt x="4395" y="1582"/>
                    <a:pt x="4410" y="1598"/>
                  </a:cubicBezTo>
                  <a:cubicBezTo>
                    <a:pt x="4386" y="1600"/>
                    <a:pt x="4398" y="1615"/>
                    <a:pt x="4389" y="1623"/>
                  </a:cubicBezTo>
                  <a:cubicBezTo>
                    <a:pt x="4314" y="1665"/>
                    <a:pt x="4215" y="1743"/>
                    <a:pt x="4254" y="1849"/>
                  </a:cubicBezTo>
                  <a:cubicBezTo>
                    <a:pt x="4232" y="1802"/>
                    <a:pt x="4248" y="1844"/>
                    <a:pt x="4244" y="1861"/>
                  </a:cubicBezTo>
                  <a:cubicBezTo>
                    <a:pt x="4228" y="1871"/>
                    <a:pt x="4215" y="1871"/>
                    <a:pt x="4209" y="1853"/>
                  </a:cubicBezTo>
                  <a:cubicBezTo>
                    <a:pt x="4192" y="1870"/>
                    <a:pt x="4175" y="1858"/>
                    <a:pt x="4182" y="1880"/>
                  </a:cubicBezTo>
                  <a:cubicBezTo>
                    <a:pt x="4206" y="1863"/>
                    <a:pt x="4214" y="1856"/>
                    <a:pt x="4226" y="1892"/>
                  </a:cubicBezTo>
                  <a:cubicBezTo>
                    <a:pt x="4217" y="1896"/>
                    <a:pt x="4213" y="1901"/>
                    <a:pt x="4209" y="1907"/>
                  </a:cubicBezTo>
                  <a:cubicBezTo>
                    <a:pt x="4199" y="1879"/>
                    <a:pt x="4193" y="1909"/>
                    <a:pt x="4190" y="1915"/>
                  </a:cubicBezTo>
                  <a:cubicBezTo>
                    <a:pt x="4190" y="1899"/>
                    <a:pt x="4158" y="1899"/>
                    <a:pt x="4164" y="1910"/>
                  </a:cubicBezTo>
                  <a:cubicBezTo>
                    <a:pt x="4176" y="1912"/>
                    <a:pt x="4189" y="1911"/>
                    <a:pt x="4195" y="1928"/>
                  </a:cubicBezTo>
                  <a:cubicBezTo>
                    <a:pt x="4172" y="1917"/>
                    <a:pt x="4166" y="1940"/>
                    <a:pt x="4141" y="1928"/>
                  </a:cubicBezTo>
                  <a:cubicBezTo>
                    <a:pt x="4150" y="1964"/>
                    <a:pt x="4122" y="1963"/>
                    <a:pt x="4117" y="2000"/>
                  </a:cubicBezTo>
                  <a:cubicBezTo>
                    <a:pt x="4102" y="1989"/>
                    <a:pt x="4105" y="2014"/>
                    <a:pt x="4095" y="2001"/>
                  </a:cubicBezTo>
                  <a:cubicBezTo>
                    <a:pt x="4092" y="1965"/>
                    <a:pt x="4116" y="1967"/>
                    <a:pt x="4124" y="1943"/>
                  </a:cubicBezTo>
                  <a:cubicBezTo>
                    <a:pt x="4095" y="1920"/>
                    <a:pt x="4074" y="1989"/>
                    <a:pt x="4058" y="1986"/>
                  </a:cubicBezTo>
                  <a:cubicBezTo>
                    <a:pt x="4063" y="1972"/>
                    <a:pt x="4068" y="1958"/>
                    <a:pt x="4070" y="1943"/>
                  </a:cubicBezTo>
                  <a:cubicBezTo>
                    <a:pt x="4041" y="1949"/>
                    <a:pt x="4045" y="1968"/>
                    <a:pt x="4024" y="1978"/>
                  </a:cubicBezTo>
                  <a:cubicBezTo>
                    <a:pt x="3986" y="1986"/>
                    <a:pt x="4020" y="1963"/>
                    <a:pt x="3999" y="1957"/>
                  </a:cubicBezTo>
                  <a:cubicBezTo>
                    <a:pt x="3991" y="1990"/>
                    <a:pt x="3971" y="1993"/>
                    <a:pt x="3973" y="2022"/>
                  </a:cubicBezTo>
                  <a:cubicBezTo>
                    <a:pt x="3985" y="2020"/>
                    <a:pt x="3986" y="2006"/>
                    <a:pt x="3993" y="2014"/>
                  </a:cubicBezTo>
                  <a:cubicBezTo>
                    <a:pt x="4001" y="2038"/>
                    <a:pt x="3991" y="2067"/>
                    <a:pt x="4001" y="2087"/>
                  </a:cubicBezTo>
                  <a:cubicBezTo>
                    <a:pt x="3991" y="2088"/>
                    <a:pt x="3984" y="2085"/>
                    <a:pt x="3979" y="2073"/>
                  </a:cubicBezTo>
                  <a:cubicBezTo>
                    <a:pt x="3971" y="2062"/>
                    <a:pt x="4009" y="2043"/>
                    <a:pt x="3981" y="2042"/>
                  </a:cubicBezTo>
                  <a:cubicBezTo>
                    <a:pt x="3969" y="2058"/>
                    <a:pt x="3960" y="2094"/>
                    <a:pt x="3987" y="2109"/>
                  </a:cubicBezTo>
                  <a:cubicBezTo>
                    <a:pt x="3973" y="2200"/>
                    <a:pt x="3873" y="2226"/>
                    <a:pt x="3838" y="2303"/>
                  </a:cubicBezTo>
                  <a:cubicBezTo>
                    <a:pt x="3835" y="2279"/>
                    <a:pt x="3813" y="2303"/>
                    <a:pt x="3803" y="2294"/>
                  </a:cubicBezTo>
                  <a:cubicBezTo>
                    <a:pt x="3820" y="2343"/>
                    <a:pt x="3822" y="2367"/>
                    <a:pt x="3848" y="2345"/>
                  </a:cubicBezTo>
                  <a:cubicBezTo>
                    <a:pt x="3851" y="2368"/>
                    <a:pt x="3832" y="2379"/>
                    <a:pt x="3854" y="2396"/>
                  </a:cubicBezTo>
                  <a:cubicBezTo>
                    <a:pt x="3840" y="2400"/>
                    <a:pt x="3834" y="2384"/>
                    <a:pt x="3820" y="2388"/>
                  </a:cubicBezTo>
                  <a:cubicBezTo>
                    <a:pt x="3823" y="2415"/>
                    <a:pt x="3844" y="2400"/>
                    <a:pt x="3849" y="2421"/>
                  </a:cubicBezTo>
                  <a:cubicBezTo>
                    <a:pt x="3808" y="2441"/>
                    <a:pt x="3856" y="2472"/>
                    <a:pt x="3823" y="2486"/>
                  </a:cubicBezTo>
                  <a:cubicBezTo>
                    <a:pt x="3825" y="2462"/>
                    <a:pt x="3785" y="2465"/>
                    <a:pt x="3808" y="2470"/>
                  </a:cubicBezTo>
                  <a:cubicBezTo>
                    <a:pt x="3807" y="2497"/>
                    <a:pt x="3837" y="2505"/>
                    <a:pt x="3817" y="2528"/>
                  </a:cubicBezTo>
                  <a:cubicBezTo>
                    <a:pt x="3809" y="2516"/>
                    <a:pt x="3825" y="2491"/>
                    <a:pt x="3799" y="2504"/>
                  </a:cubicBezTo>
                  <a:cubicBezTo>
                    <a:pt x="3787" y="2515"/>
                    <a:pt x="3813" y="2542"/>
                    <a:pt x="3815" y="2559"/>
                  </a:cubicBezTo>
                  <a:cubicBezTo>
                    <a:pt x="3793" y="2592"/>
                    <a:pt x="3774" y="2629"/>
                    <a:pt x="3762" y="2651"/>
                  </a:cubicBezTo>
                  <a:cubicBezTo>
                    <a:pt x="3775" y="2668"/>
                    <a:pt x="3781" y="2638"/>
                    <a:pt x="3794" y="2637"/>
                  </a:cubicBezTo>
                  <a:cubicBezTo>
                    <a:pt x="3793" y="2668"/>
                    <a:pt x="3835" y="2660"/>
                    <a:pt x="3820" y="2680"/>
                  </a:cubicBezTo>
                  <a:cubicBezTo>
                    <a:pt x="3793" y="2658"/>
                    <a:pt x="3771" y="2684"/>
                    <a:pt x="3736" y="2700"/>
                  </a:cubicBezTo>
                  <a:cubicBezTo>
                    <a:pt x="3731" y="2679"/>
                    <a:pt x="3718" y="2673"/>
                    <a:pt x="3699" y="2685"/>
                  </a:cubicBezTo>
                  <a:cubicBezTo>
                    <a:pt x="3689" y="2724"/>
                    <a:pt x="3745" y="2759"/>
                    <a:pt x="3709" y="2781"/>
                  </a:cubicBezTo>
                  <a:cubicBezTo>
                    <a:pt x="3696" y="2765"/>
                    <a:pt x="3711" y="2760"/>
                    <a:pt x="3702" y="2746"/>
                  </a:cubicBezTo>
                  <a:cubicBezTo>
                    <a:pt x="3667" y="2746"/>
                    <a:pt x="3700" y="2774"/>
                    <a:pt x="3687" y="2783"/>
                  </a:cubicBezTo>
                  <a:cubicBezTo>
                    <a:pt x="3653" y="2748"/>
                    <a:pt x="3678" y="2734"/>
                    <a:pt x="3648" y="2692"/>
                  </a:cubicBezTo>
                  <a:cubicBezTo>
                    <a:pt x="3624" y="2698"/>
                    <a:pt x="3637" y="2719"/>
                    <a:pt x="3626" y="2732"/>
                  </a:cubicBezTo>
                  <a:cubicBezTo>
                    <a:pt x="3621" y="2721"/>
                    <a:pt x="3617" y="2709"/>
                    <a:pt x="3605" y="2718"/>
                  </a:cubicBezTo>
                  <a:cubicBezTo>
                    <a:pt x="3620" y="2747"/>
                    <a:pt x="3588" y="2735"/>
                    <a:pt x="3577" y="2760"/>
                  </a:cubicBezTo>
                  <a:cubicBezTo>
                    <a:pt x="3546" y="2727"/>
                    <a:pt x="3570" y="2750"/>
                    <a:pt x="3551" y="2771"/>
                  </a:cubicBezTo>
                  <a:cubicBezTo>
                    <a:pt x="3554" y="2759"/>
                    <a:pt x="3551" y="2752"/>
                    <a:pt x="3536" y="2754"/>
                  </a:cubicBezTo>
                  <a:cubicBezTo>
                    <a:pt x="3540" y="2767"/>
                    <a:pt x="3541" y="2778"/>
                    <a:pt x="3534" y="2786"/>
                  </a:cubicBezTo>
                  <a:cubicBezTo>
                    <a:pt x="3529" y="2779"/>
                    <a:pt x="3527" y="2767"/>
                    <a:pt x="3519" y="2769"/>
                  </a:cubicBezTo>
                  <a:cubicBezTo>
                    <a:pt x="3521" y="2777"/>
                    <a:pt x="3528" y="2787"/>
                    <a:pt x="3521" y="2792"/>
                  </a:cubicBezTo>
                  <a:cubicBezTo>
                    <a:pt x="3517" y="2762"/>
                    <a:pt x="3487" y="2768"/>
                    <a:pt x="3480" y="2786"/>
                  </a:cubicBezTo>
                  <a:cubicBezTo>
                    <a:pt x="3466" y="2771"/>
                    <a:pt x="3449" y="2763"/>
                    <a:pt x="3434" y="2751"/>
                  </a:cubicBezTo>
                  <a:cubicBezTo>
                    <a:pt x="3445" y="2735"/>
                    <a:pt x="3435" y="2700"/>
                    <a:pt x="3412" y="2699"/>
                  </a:cubicBezTo>
                  <a:cubicBezTo>
                    <a:pt x="3415" y="2709"/>
                    <a:pt x="3425" y="2722"/>
                    <a:pt x="3417" y="2728"/>
                  </a:cubicBezTo>
                  <a:cubicBezTo>
                    <a:pt x="3393" y="2694"/>
                    <a:pt x="3384" y="2702"/>
                    <a:pt x="3363" y="2673"/>
                  </a:cubicBezTo>
                  <a:cubicBezTo>
                    <a:pt x="3372" y="2670"/>
                    <a:pt x="3379" y="2671"/>
                    <a:pt x="3385" y="2672"/>
                  </a:cubicBezTo>
                  <a:cubicBezTo>
                    <a:pt x="3352" y="2655"/>
                    <a:pt x="3304" y="2622"/>
                    <a:pt x="3264" y="2585"/>
                  </a:cubicBezTo>
                  <a:cubicBezTo>
                    <a:pt x="3270" y="2546"/>
                    <a:pt x="3263" y="2519"/>
                    <a:pt x="3234" y="2497"/>
                  </a:cubicBezTo>
                  <a:cubicBezTo>
                    <a:pt x="3249" y="2483"/>
                    <a:pt x="3259" y="2446"/>
                    <a:pt x="3224" y="2455"/>
                  </a:cubicBezTo>
                  <a:cubicBezTo>
                    <a:pt x="3228" y="2468"/>
                    <a:pt x="3238" y="2466"/>
                    <a:pt x="3242" y="2478"/>
                  </a:cubicBezTo>
                  <a:cubicBezTo>
                    <a:pt x="3223" y="2489"/>
                    <a:pt x="3213" y="2503"/>
                    <a:pt x="3204" y="2517"/>
                  </a:cubicBezTo>
                  <a:cubicBezTo>
                    <a:pt x="3200" y="2501"/>
                    <a:pt x="3218" y="2494"/>
                    <a:pt x="3219" y="2480"/>
                  </a:cubicBezTo>
                  <a:cubicBezTo>
                    <a:pt x="3194" y="2478"/>
                    <a:pt x="3203" y="2516"/>
                    <a:pt x="3189" y="2501"/>
                  </a:cubicBezTo>
                  <a:cubicBezTo>
                    <a:pt x="3194" y="2473"/>
                    <a:pt x="3183" y="2465"/>
                    <a:pt x="3182" y="2442"/>
                  </a:cubicBezTo>
                  <a:cubicBezTo>
                    <a:pt x="3149" y="2470"/>
                    <a:pt x="3156" y="2395"/>
                    <a:pt x="3128" y="2419"/>
                  </a:cubicBezTo>
                  <a:cubicBezTo>
                    <a:pt x="3129" y="2423"/>
                    <a:pt x="3131" y="2428"/>
                    <a:pt x="3133" y="2432"/>
                  </a:cubicBezTo>
                  <a:cubicBezTo>
                    <a:pt x="3133" y="2432"/>
                    <a:pt x="3124" y="2437"/>
                    <a:pt x="3128" y="2442"/>
                  </a:cubicBezTo>
                  <a:cubicBezTo>
                    <a:pt x="3144" y="2421"/>
                    <a:pt x="3165" y="2454"/>
                    <a:pt x="3151" y="2463"/>
                  </a:cubicBezTo>
                  <a:cubicBezTo>
                    <a:pt x="3144" y="2450"/>
                    <a:pt x="3130" y="2451"/>
                    <a:pt x="3120" y="2445"/>
                  </a:cubicBezTo>
                  <a:cubicBezTo>
                    <a:pt x="3122" y="2412"/>
                    <a:pt x="3108" y="2402"/>
                    <a:pt x="3102" y="2384"/>
                  </a:cubicBezTo>
                  <a:cubicBezTo>
                    <a:pt x="3096" y="2393"/>
                    <a:pt x="3069" y="2380"/>
                    <a:pt x="3057" y="2387"/>
                  </a:cubicBezTo>
                  <a:cubicBezTo>
                    <a:pt x="3063" y="2377"/>
                    <a:pt x="3049" y="2378"/>
                    <a:pt x="3062" y="2362"/>
                  </a:cubicBezTo>
                  <a:cubicBezTo>
                    <a:pt x="3038" y="2365"/>
                    <a:pt x="3039" y="2378"/>
                    <a:pt x="3034" y="2389"/>
                  </a:cubicBezTo>
                  <a:cubicBezTo>
                    <a:pt x="3020" y="2370"/>
                    <a:pt x="3023" y="2378"/>
                    <a:pt x="3030" y="2360"/>
                  </a:cubicBezTo>
                  <a:cubicBezTo>
                    <a:pt x="3007" y="2352"/>
                    <a:pt x="3002" y="2358"/>
                    <a:pt x="2987" y="2332"/>
                  </a:cubicBezTo>
                  <a:cubicBezTo>
                    <a:pt x="2969" y="2357"/>
                    <a:pt x="2955" y="2325"/>
                    <a:pt x="2951" y="2355"/>
                  </a:cubicBezTo>
                  <a:cubicBezTo>
                    <a:pt x="2934" y="2326"/>
                    <a:pt x="2896" y="2348"/>
                    <a:pt x="2884" y="2306"/>
                  </a:cubicBezTo>
                  <a:cubicBezTo>
                    <a:pt x="2871" y="2322"/>
                    <a:pt x="2862" y="2312"/>
                    <a:pt x="2860" y="2324"/>
                  </a:cubicBezTo>
                  <a:cubicBezTo>
                    <a:pt x="2867" y="2321"/>
                    <a:pt x="2873" y="2332"/>
                    <a:pt x="2866" y="2337"/>
                  </a:cubicBezTo>
                  <a:cubicBezTo>
                    <a:pt x="2859" y="2329"/>
                    <a:pt x="2849" y="2325"/>
                    <a:pt x="2842" y="2316"/>
                  </a:cubicBezTo>
                  <a:cubicBezTo>
                    <a:pt x="2870" y="2312"/>
                    <a:pt x="2854" y="2289"/>
                    <a:pt x="2854" y="2273"/>
                  </a:cubicBezTo>
                  <a:cubicBezTo>
                    <a:pt x="2846" y="2277"/>
                    <a:pt x="2820" y="2261"/>
                    <a:pt x="2825" y="2277"/>
                  </a:cubicBezTo>
                  <a:cubicBezTo>
                    <a:pt x="2833" y="2275"/>
                    <a:pt x="2837" y="2284"/>
                    <a:pt x="2840" y="2294"/>
                  </a:cubicBezTo>
                  <a:cubicBezTo>
                    <a:pt x="2804" y="2310"/>
                    <a:pt x="2813" y="2309"/>
                    <a:pt x="2793" y="2329"/>
                  </a:cubicBezTo>
                  <a:cubicBezTo>
                    <a:pt x="2803" y="2297"/>
                    <a:pt x="2757" y="2310"/>
                    <a:pt x="2753" y="2308"/>
                  </a:cubicBezTo>
                  <a:cubicBezTo>
                    <a:pt x="2753" y="2291"/>
                    <a:pt x="2771" y="2283"/>
                    <a:pt x="2793" y="2275"/>
                  </a:cubicBezTo>
                  <a:cubicBezTo>
                    <a:pt x="2787" y="2290"/>
                    <a:pt x="2800" y="2304"/>
                    <a:pt x="2814" y="2305"/>
                  </a:cubicBezTo>
                  <a:cubicBezTo>
                    <a:pt x="2810" y="2260"/>
                    <a:pt x="2814" y="2242"/>
                    <a:pt x="2813" y="2213"/>
                  </a:cubicBezTo>
                  <a:cubicBezTo>
                    <a:pt x="2826" y="2213"/>
                    <a:pt x="2832" y="2229"/>
                    <a:pt x="2848" y="2221"/>
                  </a:cubicBezTo>
                  <a:cubicBezTo>
                    <a:pt x="2825" y="2205"/>
                    <a:pt x="2840" y="2162"/>
                    <a:pt x="2812" y="2190"/>
                  </a:cubicBezTo>
                  <a:cubicBezTo>
                    <a:pt x="2793" y="2160"/>
                    <a:pt x="2824" y="2155"/>
                    <a:pt x="2792" y="2145"/>
                  </a:cubicBezTo>
                  <a:cubicBezTo>
                    <a:pt x="2801" y="2141"/>
                    <a:pt x="2805" y="2136"/>
                    <a:pt x="2809" y="2130"/>
                  </a:cubicBezTo>
                  <a:cubicBezTo>
                    <a:pt x="2793" y="2107"/>
                    <a:pt x="2778" y="2082"/>
                    <a:pt x="2755" y="2076"/>
                  </a:cubicBezTo>
                  <a:cubicBezTo>
                    <a:pt x="2736" y="2102"/>
                    <a:pt x="2733" y="2076"/>
                    <a:pt x="2707" y="2089"/>
                  </a:cubicBezTo>
                  <a:cubicBezTo>
                    <a:pt x="2743" y="2114"/>
                    <a:pt x="2710" y="2119"/>
                    <a:pt x="2728" y="2157"/>
                  </a:cubicBezTo>
                  <a:cubicBezTo>
                    <a:pt x="2740" y="2163"/>
                    <a:pt x="2758" y="2153"/>
                    <a:pt x="2765" y="2172"/>
                  </a:cubicBezTo>
                  <a:cubicBezTo>
                    <a:pt x="2746" y="2183"/>
                    <a:pt x="2730" y="2177"/>
                    <a:pt x="2737" y="2160"/>
                  </a:cubicBezTo>
                  <a:cubicBezTo>
                    <a:pt x="2713" y="2161"/>
                    <a:pt x="2741" y="2184"/>
                    <a:pt x="2717" y="2185"/>
                  </a:cubicBezTo>
                  <a:cubicBezTo>
                    <a:pt x="2713" y="2180"/>
                    <a:pt x="2711" y="2172"/>
                    <a:pt x="2705" y="2174"/>
                  </a:cubicBezTo>
                  <a:cubicBezTo>
                    <a:pt x="2718" y="2199"/>
                    <a:pt x="2733" y="2221"/>
                    <a:pt x="2756" y="2222"/>
                  </a:cubicBezTo>
                  <a:cubicBezTo>
                    <a:pt x="2751" y="2241"/>
                    <a:pt x="2772" y="2257"/>
                    <a:pt x="2766" y="2264"/>
                  </a:cubicBezTo>
                  <a:cubicBezTo>
                    <a:pt x="2759" y="2258"/>
                    <a:pt x="2753" y="2252"/>
                    <a:pt x="2744" y="2250"/>
                  </a:cubicBezTo>
                  <a:cubicBezTo>
                    <a:pt x="2760" y="2274"/>
                    <a:pt x="2722" y="2260"/>
                    <a:pt x="2712" y="2264"/>
                  </a:cubicBezTo>
                  <a:cubicBezTo>
                    <a:pt x="2704" y="2279"/>
                    <a:pt x="2732" y="2308"/>
                    <a:pt x="2702" y="2314"/>
                  </a:cubicBezTo>
                  <a:cubicBezTo>
                    <a:pt x="2695" y="2281"/>
                    <a:pt x="2689" y="2311"/>
                    <a:pt x="2681" y="2300"/>
                  </a:cubicBezTo>
                  <a:cubicBezTo>
                    <a:pt x="2687" y="2297"/>
                    <a:pt x="2686" y="2291"/>
                    <a:pt x="2691" y="2288"/>
                  </a:cubicBezTo>
                  <a:cubicBezTo>
                    <a:pt x="2726" y="2318"/>
                    <a:pt x="2684" y="2236"/>
                    <a:pt x="2722" y="2252"/>
                  </a:cubicBezTo>
                  <a:cubicBezTo>
                    <a:pt x="2671" y="2226"/>
                    <a:pt x="2607" y="2259"/>
                    <a:pt x="2571" y="2277"/>
                  </a:cubicBezTo>
                  <a:cubicBezTo>
                    <a:pt x="2586" y="2292"/>
                    <a:pt x="2593" y="2317"/>
                    <a:pt x="2589" y="2339"/>
                  </a:cubicBezTo>
                  <a:cubicBezTo>
                    <a:pt x="2558" y="2333"/>
                    <a:pt x="2582" y="2275"/>
                    <a:pt x="2552" y="2270"/>
                  </a:cubicBezTo>
                  <a:cubicBezTo>
                    <a:pt x="2553" y="2292"/>
                    <a:pt x="2537" y="2248"/>
                    <a:pt x="2521" y="2268"/>
                  </a:cubicBezTo>
                  <a:cubicBezTo>
                    <a:pt x="2529" y="2282"/>
                    <a:pt x="2529" y="2293"/>
                    <a:pt x="2519" y="2299"/>
                  </a:cubicBezTo>
                  <a:cubicBezTo>
                    <a:pt x="2495" y="2270"/>
                    <a:pt x="2482" y="2286"/>
                    <a:pt x="2447" y="2275"/>
                  </a:cubicBezTo>
                  <a:cubicBezTo>
                    <a:pt x="2448" y="2281"/>
                    <a:pt x="2452" y="2289"/>
                    <a:pt x="2446" y="2291"/>
                  </a:cubicBezTo>
                  <a:cubicBezTo>
                    <a:pt x="2433" y="2282"/>
                    <a:pt x="2403" y="2287"/>
                    <a:pt x="2374" y="2284"/>
                  </a:cubicBezTo>
                  <a:cubicBezTo>
                    <a:pt x="2365" y="2310"/>
                    <a:pt x="2309" y="2315"/>
                    <a:pt x="2284" y="2291"/>
                  </a:cubicBezTo>
                  <a:cubicBezTo>
                    <a:pt x="2295" y="2302"/>
                    <a:pt x="2279" y="2327"/>
                    <a:pt x="2270" y="2312"/>
                  </a:cubicBezTo>
                  <a:cubicBezTo>
                    <a:pt x="2269" y="2290"/>
                    <a:pt x="2287" y="2276"/>
                    <a:pt x="2274" y="2249"/>
                  </a:cubicBezTo>
                  <a:cubicBezTo>
                    <a:pt x="2255" y="2272"/>
                    <a:pt x="2231" y="2255"/>
                    <a:pt x="2214" y="2236"/>
                  </a:cubicBezTo>
                  <a:cubicBezTo>
                    <a:pt x="2222" y="2231"/>
                    <a:pt x="2233" y="2229"/>
                    <a:pt x="2231" y="2221"/>
                  </a:cubicBezTo>
                  <a:cubicBezTo>
                    <a:pt x="2200" y="2191"/>
                    <a:pt x="2181" y="2232"/>
                    <a:pt x="2161" y="2219"/>
                  </a:cubicBezTo>
                  <a:cubicBezTo>
                    <a:pt x="2169" y="2215"/>
                    <a:pt x="2180" y="2213"/>
                    <a:pt x="2178" y="2205"/>
                  </a:cubicBezTo>
                  <a:cubicBezTo>
                    <a:pt x="2127" y="2240"/>
                    <a:pt x="2057" y="2187"/>
                    <a:pt x="2033" y="2189"/>
                  </a:cubicBezTo>
                  <a:cubicBezTo>
                    <a:pt x="2015" y="2191"/>
                    <a:pt x="2106" y="2226"/>
                    <a:pt x="2106" y="2235"/>
                  </a:cubicBezTo>
                  <a:cubicBezTo>
                    <a:pt x="2061" y="2237"/>
                    <a:pt x="2030" y="2202"/>
                    <a:pt x="1984" y="2202"/>
                  </a:cubicBezTo>
                  <a:cubicBezTo>
                    <a:pt x="1994" y="2228"/>
                    <a:pt x="2018" y="2218"/>
                    <a:pt x="2030" y="2237"/>
                  </a:cubicBezTo>
                  <a:cubicBezTo>
                    <a:pt x="2007" y="2227"/>
                    <a:pt x="2000" y="2234"/>
                    <a:pt x="2000" y="2257"/>
                  </a:cubicBezTo>
                  <a:cubicBezTo>
                    <a:pt x="1966" y="2242"/>
                    <a:pt x="1921" y="2236"/>
                    <a:pt x="1884" y="2237"/>
                  </a:cubicBezTo>
                  <a:cubicBezTo>
                    <a:pt x="1775" y="2238"/>
                    <a:pt x="1619" y="2208"/>
                    <a:pt x="1497" y="2270"/>
                  </a:cubicBezTo>
                  <a:cubicBezTo>
                    <a:pt x="1391" y="2191"/>
                    <a:pt x="1200" y="2349"/>
                    <a:pt x="1104" y="2305"/>
                  </a:cubicBezTo>
                  <a:cubicBezTo>
                    <a:pt x="1118" y="2282"/>
                    <a:pt x="1115" y="2252"/>
                    <a:pt x="1106" y="2220"/>
                  </a:cubicBezTo>
                  <a:cubicBezTo>
                    <a:pt x="1084" y="2230"/>
                    <a:pt x="1070" y="2220"/>
                    <a:pt x="1052" y="2219"/>
                  </a:cubicBezTo>
                  <a:cubicBezTo>
                    <a:pt x="1069" y="2195"/>
                    <a:pt x="1031" y="2147"/>
                    <a:pt x="1085" y="2151"/>
                  </a:cubicBezTo>
                  <a:cubicBezTo>
                    <a:pt x="1078" y="2135"/>
                    <a:pt x="1075" y="2119"/>
                    <a:pt x="1081" y="2107"/>
                  </a:cubicBezTo>
                  <a:cubicBezTo>
                    <a:pt x="1086" y="2118"/>
                    <a:pt x="1093" y="2121"/>
                    <a:pt x="1103" y="2121"/>
                  </a:cubicBezTo>
                  <a:cubicBezTo>
                    <a:pt x="1107" y="2089"/>
                    <a:pt x="1068" y="2070"/>
                    <a:pt x="1088" y="2050"/>
                  </a:cubicBezTo>
                  <a:cubicBezTo>
                    <a:pt x="1108" y="2057"/>
                    <a:pt x="1093" y="2109"/>
                    <a:pt x="1134" y="2085"/>
                  </a:cubicBezTo>
                  <a:cubicBezTo>
                    <a:pt x="1120" y="2054"/>
                    <a:pt x="1103" y="2022"/>
                    <a:pt x="1132" y="2008"/>
                  </a:cubicBezTo>
                  <a:cubicBezTo>
                    <a:pt x="1141" y="2005"/>
                    <a:pt x="1156" y="2054"/>
                    <a:pt x="1156" y="2029"/>
                  </a:cubicBezTo>
                  <a:cubicBezTo>
                    <a:pt x="1146" y="2008"/>
                    <a:pt x="1123" y="1993"/>
                    <a:pt x="1150" y="1978"/>
                  </a:cubicBezTo>
                  <a:cubicBezTo>
                    <a:pt x="1152" y="2009"/>
                    <a:pt x="1189" y="2014"/>
                    <a:pt x="1184" y="1986"/>
                  </a:cubicBezTo>
                  <a:cubicBezTo>
                    <a:pt x="1147" y="1995"/>
                    <a:pt x="1185" y="1963"/>
                    <a:pt x="1168" y="1947"/>
                  </a:cubicBezTo>
                  <a:cubicBezTo>
                    <a:pt x="1146" y="1951"/>
                    <a:pt x="1147" y="1964"/>
                    <a:pt x="1131" y="1970"/>
                  </a:cubicBezTo>
                  <a:cubicBezTo>
                    <a:pt x="1131" y="1959"/>
                    <a:pt x="1109" y="1940"/>
                    <a:pt x="1124" y="1935"/>
                  </a:cubicBezTo>
                  <a:cubicBezTo>
                    <a:pt x="1170" y="1944"/>
                    <a:pt x="1129" y="1844"/>
                    <a:pt x="1160" y="1819"/>
                  </a:cubicBezTo>
                  <a:cubicBezTo>
                    <a:pt x="1162" y="1837"/>
                    <a:pt x="1161" y="1858"/>
                    <a:pt x="1187" y="1846"/>
                  </a:cubicBezTo>
                  <a:cubicBezTo>
                    <a:pt x="1178" y="1810"/>
                    <a:pt x="1171" y="1777"/>
                    <a:pt x="1184" y="1732"/>
                  </a:cubicBezTo>
                  <a:cubicBezTo>
                    <a:pt x="1165" y="1730"/>
                    <a:pt x="1173" y="1738"/>
                    <a:pt x="1149" y="1739"/>
                  </a:cubicBezTo>
                  <a:cubicBezTo>
                    <a:pt x="1143" y="1768"/>
                    <a:pt x="1154" y="1784"/>
                    <a:pt x="1145" y="1803"/>
                  </a:cubicBezTo>
                  <a:cubicBezTo>
                    <a:pt x="1126" y="1814"/>
                    <a:pt x="1115" y="1806"/>
                    <a:pt x="1104" y="1797"/>
                  </a:cubicBezTo>
                  <a:cubicBezTo>
                    <a:pt x="1145" y="1777"/>
                    <a:pt x="1098" y="1722"/>
                    <a:pt x="1123" y="1696"/>
                  </a:cubicBezTo>
                  <a:cubicBezTo>
                    <a:pt x="1132" y="1716"/>
                    <a:pt x="1171" y="1728"/>
                    <a:pt x="1176" y="1712"/>
                  </a:cubicBezTo>
                  <a:cubicBezTo>
                    <a:pt x="1171" y="1703"/>
                    <a:pt x="1151" y="1697"/>
                    <a:pt x="1137" y="1675"/>
                  </a:cubicBezTo>
                  <a:cubicBezTo>
                    <a:pt x="1129" y="1682"/>
                    <a:pt x="1100" y="1682"/>
                    <a:pt x="1107" y="1695"/>
                  </a:cubicBezTo>
                  <a:cubicBezTo>
                    <a:pt x="1079" y="1697"/>
                    <a:pt x="1127" y="1641"/>
                    <a:pt x="1137" y="1675"/>
                  </a:cubicBezTo>
                  <a:cubicBezTo>
                    <a:pt x="1146" y="1657"/>
                    <a:pt x="1155" y="1648"/>
                    <a:pt x="1162" y="1642"/>
                  </a:cubicBezTo>
                  <a:cubicBezTo>
                    <a:pt x="1151" y="1633"/>
                    <a:pt x="1134" y="1637"/>
                    <a:pt x="1124" y="1626"/>
                  </a:cubicBezTo>
                  <a:cubicBezTo>
                    <a:pt x="1135" y="1614"/>
                    <a:pt x="1147" y="1603"/>
                    <a:pt x="1146" y="1587"/>
                  </a:cubicBezTo>
                  <a:cubicBezTo>
                    <a:pt x="1124" y="1590"/>
                    <a:pt x="1141" y="1610"/>
                    <a:pt x="1119" y="1613"/>
                  </a:cubicBezTo>
                  <a:cubicBezTo>
                    <a:pt x="1107" y="1609"/>
                    <a:pt x="1106" y="1590"/>
                    <a:pt x="1112" y="1578"/>
                  </a:cubicBezTo>
                  <a:cubicBezTo>
                    <a:pt x="1118" y="1584"/>
                    <a:pt x="1125" y="1590"/>
                    <a:pt x="1133" y="1592"/>
                  </a:cubicBezTo>
                  <a:cubicBezTo>
                    <a:pt x="1140" y="1552"/>
                    <a:pt x="1097" y="1583"/>
                    <a:pt x="1089" y="1580"/>
                  </a:cubicBezTo>
                  <a:cubicBezTo>
                    <a:pt x="1095" y="1567"/>
                    <a:pt x="1078" y="1547"/>
                    <a:pt x="1095" y="1539"/>
                  </a:cubicBezTo>
                  <a:cubicBezTo>
                    <a:pt x="1099" y="1551"/>
                    <a:pt x="1108" y="1551"/>
                    <a:pt x="1120" y="1543"/>
                  </a:cubicBezTo>
                  <a:cubicBezTo>
                    <a:pt x="1110" y="1523"/>
                    <a:pt x="1089" y="1532"/>
                    <a:pt x="1074" y="1525"/>
                  </a:cubicBezTo>
                  <a:cubicBezTo>
                    <a:pt x="1071" y="1511"/>
                    <a:pt x="1097" y="1509"/>
                    <a:pt x="1082" y="1490"/>
                  </a:cubicBezTo>
                  <a:cubicBezTo>
                    <a:pt x="1057" y="1499"/>
                    <a:pt x="1047" y="1469"/>
                    <a:pt x="1026" y="1468"/>
                  </a:cubicBezTo>
                  <a:cubicBezTo>
                    <a:pt x="946" y="1509"/>
                    <a:pt x="1020" y="1362"/>
                    <a:pt x="981" y="1325"/>
                  </a:cubicBezTo>
                  <a:cubicBezTo>
                    <a:pt x="1011" y="1317"/>
                    <a:pt x="971" y="1281"/>
                    <a:pt x="1006" y="1276"/>
                  </a:cubicBezTo>
                  <a:cubicBezTo>
                    <a:pt x="1001" y="1266"/>
                    <a:pt x="999" y="1251"/>
                    <a:pt x="989" y="1252"/>
                  </a:cubicBezTo>
                  <a:cubicBezTo>
                    <a:pt x="1013" y="1271"/>
                    <a:pt x="970" y="1291"/>
                    <a:pt x="962" y="1279"/>
                  </a:cubicBezTo>
                  <a:cubicBezTo>
                    <a:pt x="984" y="1261"/>
                    <a:pt x="962" y="1241"/>
                    <a:pt x="953" y="1221"/>
                  </a:cubicBezTo>
                  <a:cubicBezTo>
                    <a:pt x="979" y="1208"/>
                    <a:pt x="962" y="1184"/>
                    <a:pt x="943" y="1179"/>
                  </a:cubicBezTo>
                  <a:cubicBezTo>
                    <a:pt x="957" y="1159"/>
                    <a:pt x="951" y="1136"/>
                    <a:pt x="934" y="1122"/>
                  </a:cubicBezTo>
                  <a:cubicBezTo>
                    <a:pt x="939" y="1163"/>
                    <a:pt x="894" y="1134"/>
                    <a:pt x="902" y="1174"/>
                  </a:cubicBezTo>
                  <a:cubicBezTo>
                    <a:pt x="893" y="1150"/>
                    <a:pt x="897" y="1132"/>
                    <a:pt x="899" y="1113"/>
                  </a:cubicBezTo>
                  <a:cubicBezTo>
                    <a:pt x="910" y="1109"/>
                    <a:pt x="910" y="1130"/>
                    <a:pt x="921" y="1127"/>
                  </a:cubicBezTo>
                  <a:cubicBezTo>
                    <a:pt x="926" y="1114"/>
                    <a:pt x="915" y="1053"/>
                    <a:pt x="891" y="1094"/>
                  </a:cubicBezTo>
                  <a:cubicBezTo>
                    <a:pt x="868" y="1044"/>
                    <a:pt x="865" y="965"/>
                    <a:pt x="829" y="966"/>
                  </a:cubicBezTo>
                  <a:cubicBezTo>
                    <a:pt x="828" y="949"/>
                    <a:pt x="832" y="934"/>
                    <a:pt x="823" y="914"/>
                  </a:cubicBezTo>
                  <a:cubicBezTo>
                    <a:pt x="806" y="918"/>
                    <a:pt x="814" y="932"/>
                    <a:pt x="793" y="935"/>
                  </a:cubicBezTo>
                  <a:cubicBezTo>
                    <a:pt x="789" y="918"/>
                    <a:pt x="775" y="926"/>
                    <a:pt x="772" y="905"/>
                  </a:cubicBezTo>
                  <a:cubicBezTo>
                    <a:pt x="792" y="898"/>
                    <a:pt x="780" y="826"/>
                    <a:pt x="747" y="808"/>
                  </a:cubicBezTo>
                  <a:cubicBezTo>
                    <a:pt x="745" y="793"/>
                    <a:pt x="747" y="781"/>
                    <a:pt x="759" y="772"/>
                  </a:cubicBezTo>
                  <a:cubicBezTo>
                    <a:pt x="764" y="787"/>
                    <a:pt x="776" y="789"/>
                    <a:pt x="784" y="784"/>
                  </a:cubicBezTo>
                  <a:cubicBezTo>
                    <a:pt x="779" y="774"/>
                    <a:pt x="775" y="763"/>
                    <a:pt x="770" y="752"/>
                  </a:cubicBezTo>
                  <a:cubicBezTo>
                    <a:pt x="741" y="751"/>
                    <a:pt x="718" y="756"/>
                    <a:pt x="685" y="780"/>
                  </a:cubicBezTo>
                  <a:cubicBezTo>
                    <a:pt x="681" y="772"/>
                    <a:pt x="675" y="774"/>
                    <a:pt x="672" y="763"/>
                  </a:cubicBezTo>
                  <a:cubicBezTo>
                    <a:pt x="742" y="714"/>
                    <a:pt x="780" y="643"/>
                    <a:pt x="740" y="557"/>
                  </a:cubicBezTo>
                  <a:cubicBezTo>
                    <a:pt x="676" y="420"/>
                    <a:pt x="627" y="229"/>
                    <a:pt x="550" y="144"/>
                  </a:cubicBezTo>
                  <a:cubicBezTo>
                    <a:pt x="521" y="155"/>
                    <a:pt x="525" y="181"/>
                    <a:pt x="498" y="166"/>
                  </a:cubicBezTo>
                  <a:cubicBezTo>
                    <a:pt x="497" y="181"/>
                    <a:pt x="527" y="179"/>
                    <a:pt x="509" y="192"/>
                  </a:cubicBezTo>
                  <a:cubicBezTo>
                    <a:pt x="497" y="186"/>
                    <a:pt x="483" y="184"/>
                    <a:pt x="476" y="168"/>
                  </a:cubicBezTo>
                  <a:cubicBezTo>
                    <a:pt x="462" y="171"/>
                    <a:pt x="466" y="182"/>
                    <a:pt x="462" y="189"/>
                  </a:cubicBezTo>
                  <a:cubicBezTo>
                    <a:pt x="429" y="180"/>
                    <a:pt x="452" y="124"/>
                    <a:pt x="423" y="152"/>
                  </a:cubicBezTo>
                  <a:cubicBezTo>
                    <a:pt x="451" y="150"/>
                    <a:pt x="404" y="161"/>
                    <a:pt x="415" y="170"/>
                  </a:cubicBezTo>
                  <a:cubicBezTo>
                    <a:pt x="442" y="167"/>
                    <a:pt x="458" y="213"/>
                    <a:pt x="481" y="181"/>
                  </a:cubicBezTo>
                  <a:cubicBezTo>
                    <a:pt x="485" y="203"/>
                    <a:pt x="505" y="186"/>
                    <a:pt x="508" y="208"/>
                  </a:cubicBezTo>
                  <a:cubicBezTo>
                    <a:pt x="455" y="204"/>
                    <a:pt x="411" y="181"/>
                    <a:pt x="369" y="151"/>
                  </a:cubicBezTo>
                  <a:cubicBezTo>
                    <a:pt x="376" y="148"/>
                    <a:pt x="383" y="157"/>
                    <a:pt x="382" y="146"/>
                  </a:cubicBezTo>
                  <a:cubicBezTo>
                    <a:pt x="365" y="135"/>
                    <a:pt x="346" y="128"/>
                    <a:pt x="330" y="114"/>
                  </a:cubicBezTo>
                  <a:cubicBezTo>
                    <a:pt x="364" y="111"/>
                    <a:pt x="380" y="116"/>
                    <a:pt x="414" y="132"/>
                  </a:cubicBezTo>
                  <a:cubicBezTo>
                    <a:pt x="372" y="85"/>
                    <a:pt x="313" y="78"/>
                    <a:pt x="264" y="49"/>
                  </a:cubicBezTo>
                  <a:cubicBezTo>
                    <a:pt x="280" y="45"/>
                    <a:pt x="286" y="67"/>
                    <a:pt x="305" y="55"/>
                  </a:cubicBezTo>
                  <a:cubicBezTo>
                    <a:pt x="279" y="28"/>
                    <a:pt x="312" y="37"/>
                    <a:pt x="332" y="28"/>
                  </a:cubicBezTo>
                  <a:cubicBezTo>
                    <a:pt x="321" y="12"/>
                    <a:pt x="298" y="23"/>
                    <a:pt x="289" y="0"/>
                  </a:cubicBezTo>
                  <a:cubicBezTo>
                    <a:pt x="252" y="14"/>
                    <a:pt x="244" y="34"/>
                    <a:pt x="218" y="15"/>
                  </a:cubicBezTo>
                  <a:cubicBezTo>
                    <a:pt x="226" y="29"/>
                    <a:pt x="227" y="40"/>
                    <a:pt x="216" y="46"/>
                  </a:cubicBezTo>
                  <a:cubicBezTo>
                    <a:pt x="210" y="35"/>
                    <a:pt x="193" y="52"/>
                    <a:pt x="185" y="44"/>
                  </a:cubicBezTo>
                  <a:cubicBezTo>
                    <a:pt x="187" y="57"/>
                    <a:pt x="201" y="57"/>
                    <a:pt x="193" y="64"/>
                  </a:cubicBezTo>
                  <a:cubicBezTo>
                    <a:pt x="176" y="33"/>
                    <a:pt x="135" y="65"/>
                    <a:pt x="125" y="85"/>
                  </a:cubicBezTo>
                  <a:cubicBezTo>
                    <a:pt x="122" y="91"/>
                    <a:pt x="126" y="73"/>
                    <a:pt x="109" y="84"/>
                  </a:cubicBezTo>
                  <a:cubicBezTo>
                    <a:pt x="97" y="91"/>
                    <a:pt x="66" y="158"/>
                    <a:pt x="57" y="199"/>
                  </a:cubicBezTo>
                  <a:cubicBezTo>
                    <a:pt x="41" y="276"/>
                    <a:pt x="59" y="379"/>
                    <a:pt x="81" y="435"/>
                  </a:cubicBezTo>
                  <a:cubicBezTo>
                    <a:pt x="83" y="447"/>
                    <a:pt x="62" y="478"/>
                    <a:pt x="84" y="480"/>
                  </a:cubicBezTo>
                  <a:cubicBezTo>
                    <a:pt x="83" y="472"/>
                    <a:pt x="88" y="460"/>
                    <a:pt x="94" y="468"/>
                  </a:cubicBezTo>
                  <a:cubicBezTo>
                    <a:pt x="85" y="494"/>
                    <a:pt x="83" y="519"/>
                    <a:pt x="111" y="507"/>
                  </a:cubicBezTo>
                  <a:cubicBezTo>
                    <a:pt x="91" y="518"/>
                    <a:pt x="112" y="549"/>
                    <a:pt x="128" y="546"/>
                  </a:cubicBezTo>
                  <a:cubicBezTo>
                    <a:pt x="119" y="550"/>
                    <a:pt x="122" y="558"/>
                    <a:pt x="111" y="561"/>
                  </a:cubicBezTo>
                  <a:cubicBezTo>
                    <a:pt x="141" y="591"/>
                    <a:pt x="148" y="619"/>
                    <a:pt x="165" y="599"/>
                  </a:cubicBezTo>
                  <a:cubicBezTo>
                    <a:pt x="175" y="613"/>
                    <a:pt x="142" y="636"/>
                    <a:pt x="166" y="638"/>
                  </a:cubicBezTo>
                  <a:cubicBezTo>
                    <a:pt x="165" y="630"/>
                    <a:pt x="170" y="617"/>
                    <a:pt x="177" y="626"/>
                  </a:cubicBezTo>
                  <a:cubicBezTo>
                    <a:pt x="186" y="670"/>
                    <a:pt x="196" y="687"/>
                    <a:pt x="224" y="683"/>
                  </a:cubicBezTo>
                  <a:cubicBezTo>
                    <a:pt x="204" y="686"/>
                    <a:pt x="217" y="701"/>
                    <a:pt x="213" y="711"/>
                  </a:cubicBezTo>
                  <a:cubicBezTo>
                    <a:pt x="236" y="704"/>
                    <a:pt x="220" y="732"/>
                    <a:pt x="240" y="722"/>
                  </a:cubicBezTo>
                  <a:cubicBezTo>
                    <a:pt x="228" y="765"/>
                    <a:pt x="289" y="813"/>
                    <a:pt x="312" y="853"/>
                  </a:cubicBezTo>
                  <a:cubicBezTo>
                    <a:pt x="359" y="857"/>
                    <a:pt x="418" y="855"/>
                    <a:pt x="451" y="856"/>
                  </a:cubicBezTo>
                  <a:cubicBezTo>
                    <a:pt x="419" y="863"/>
                    <a:pt x="406" y="906"/>
                    <a:pt x="404" y="907"/>
                  </a:cubicBezTo>
                  <a:cubicBezTo>
                    <a:pt x="412" y="905"/>
                    <a:pt x="422" y="898"/>
                    <a:pt x="426" y="905"/>
                  </a:cubicBezTo>
                  <a:cubicBezTo>
                    <a:pt x="437" y="934"/>
                    <a:pt x="392" y="911"/>
                    <a:pt x="408" y="936"/>
                  </a:cubicBezTo>
                  <a:cubicBezTo>
                    <a:pt x="419" y="935"/>
                    <a:pt x="439" y="914"/>
                    <a:pt x="444" y="929"/>
                  </a:cubicBezTo>
                  <a:cubicBezTo>
                    <a:pt x="411" y="941"/>
                    <a:pt x="438" y="962"/>
                    <a:pt x="451" y="964"/>
                  </a:cubicBezTo>
                  <a:cubicBezTo>
                    <a:pt x="428" y="984"/>
                    <a:pt x="423" y="962"/>
                    <a:pt x="410" y="958"/>
                  </a:cubicBezTo>
                  <a:cubicBezTo>
                    <a:pt x="391" y="979"/>
                    <a:pt x="437" y="997"/>
                    <a:pt x="458" y="999"/>
                  </a:cubicBezTo>
                  <a:cubicBezTo>
                    <a:pt x="424" y="1022"/>
                    <a:pt x="475" y="1037"/>
                    <a:pt x="448" y="1065"/>
                  </a:cubicBezTo>
                  <a:cubicBezTo>
                    <a:pt x="463" y="1062"/>
                    <a:pt x="464" y="1096"/>
                    <a:pt x="474" y="1109"/>
                  </a:cubicBezTo>
                  <a:cubicBezTo>
                    <a:pt x="489" y="1121"/>
                    <a:pt x="495" y="1091"/>
                    <a:pt x="502" y="1104"/>
                  </a:cubicBezTo>
                  <a:cubicBezTo>
                    <a:pt x="486" y="1118"/>
                    <a:pt x="511" y="1129"/>
                    <a:pt x="500" y="1136"/>
                  </a:cubicBezTo>
                  <a:cubicBezTo>
                    <a:pt x="495" y="1134"/>
                    <a:pt x="469" y="1118"/>
                    <a:pt x="472" y="1140"/>
                  </a:cubicBezTo>
                  <a:cubicBezTo>
                    <a:pt x="477" y="1139"/>
                    <a:pt x="481" y="1142"/>
                    <a:pt x="484" y="1151"/>
                  </a:cubicBezTo>
                  <a:cubicBezTo>
                    <a:pt x="509" y="1146"/>
                    <a:pt x="508" y="1129"/>
                    <a:pt x="530" y="1123"/>
                  </a:cubicBezTo>
                  <a:cubicBezTo>
                    <a:pt x="530" y="1153"/>
                    <a:pt x="560" y="1113"/>
                    <a:pt x="568" y="1130"/>
                  </a:cubicBezTo>
                  <a:cubicBezTo>
                    <a:pt x="569" y="1135"/>
                    <a:pt x="570" y="1137"/>
                    <a:pt x="574" y="1145"/>
                  </a:cubicBezTo>
                  <a:cubicBezTo>
                    <a:pt x="549" y="1155"/>
                    <a:pt x="537" y="1161"/>
                    <a:pt x="521" y="1167"/>
                  </a:cubicBezTo>
                  <a:cubicBezTo>
                    <a:pt x="534" y="1181"/>
                    <a:pt x="552" y="1207"/>
                    <a:pt x="572" y="1214"/>
                  </a:cubicBezTo>
                  <a:cubicBezTo>
                    <a:pt x="564" y="1198"/>
                    <a:pt x="557" y="1182"/>
                    <a:pt x="571" y="1175"/>
                  </a:cubicBezTo>
                  <a:cubicBezTo>
                    <a:pt x="585" y="1200"/>
                    <a:pt x="596" y="1155"/>
                    <a:pt x="612" y="1181"/>
                  </a:cubicBezTo>
                  <a:cubicBezTo>
                    <a:pt x="589" y="1182"/>
                    <a:pt x="589" y="1189"/>
                    <a:pt x="576" y="1204"/>
                  </a:cubicBezTo>
                  <a:cubicBezTo>
                    <a:pt x="608" y="1226"/>
                    <a:pt x="566" y="1231"/>
                    <a:pt x="585" y="1262"/>
                  </a:cubicBezTo>
                  <a:cubicBezTo>
                    <a:pt x="603" y="1247"/>
                    <a:pt x="609" y="1263"/>
                    <a:pt x="619" y="1270"/>
                  </a:cubicBezTo>
                  <a:cubicBezTo>
                    <a:pt x="609" y="1283"/>
                    <a:pt x="584" y="1278"/>
                    <a:pt x="588" y="1306"/>
                  </a:cubicBezTo>
                  <a:cubicBezTo>
                    <a:pt x="596" y="1304"/>
                    <a:pt x="606" y="1297"/>
                    <a:pt x="611" y="1305"/>
                  </a:cubicBezTo>
                  <a:cubicBezTo>
                    <a:pt x="585" y="1316"/>
                    <a:pt x="603" y="1345"/>
                    <a:pt x="588" y="1360"/>
                  </a:cubicBezTo>
                  <a:cubicBezTo>
                    <a:pt x="568" y="1341"/>
                    <a:pt x="548" y="1373"/>
                    <a:pt x="548" y="1393"/>
                  </a:cubicBezTo>
                  <a:cubicBezTo>
                    <a:pt x="590" y="1390"/>
                    <a:pt x="580" y="1437"/>
                    <a:pt x="620" y="1455"/>
                  </a:cubicBezTo>
                  <a:cubicBezTo>
                    <a:pt x="620" y="1464"/>
                    <a:pt x="619" y="1472"/>
                    <a:pt x="615" y="1480"/>
                  </a:cubicBezTo>
                  <a:cubicBezTo>
                    <a:pt x="597" y="1472"/>
                    <a:pt x="613" y="1466"/>
                    <a:pt x="611" y="1451"/>
                  </a:cubicBezTo>
                  <a:cubicBezTo>
                    <a:pt x="592" y="1456"/>
                    <a:pt x="569" y="1488"/>
                    <a:pt x="589" y="1491"/>
                  </a:cubicBezTo>
                  <a:cubicBezTo>
                    <a:pt x="586" y="1479"/>
                    <a:pt x="622" y="1481"/>
                    <a:pt x="624" y="1500"/>
                  </a:cubicBezTo>
                  <a:cubicBezTo>
                    <a:pt x="615" y="1525"/>
                    <a:pt x="636" y="1562"/>
                    <a:pt x="622" y="1585"/>
                  </a:cubicBezTo>
                  <a:cubicBezTo>
                    <a:pt x="638" y="1581"/>
                    <a:pt x="652" y="1580"/>
                    <a:pt x="662" y="1591"/>
                  </a:cubicBezTo>
                  <a:cubicBezTo>
                    <a:pt x="666" y="1610"/>
                    <a:pt x="660" y="1594"/>
                    <a:pt x="648" y="1612"/>
                  </a:cubicBezTo>
                  <a:cubicBezTo>
                    <a:pt x="663" y="1611"/>
                    <a:pt x="672" y="1626"/>
                    <a:pt x="686" y="1627"/>
                  </a:cubicBezTo>
                  <a:cubicBezTo>
                    <a:pt x="695" y="1653"/>
                    <a:pt x="695" y="1674"/>
                    <a:pt x="672" y="1687"/>
                  </a:cubicBezTo>
                  <a:cubicBezTo>
                    <a:pt x="676" y="1700"/>
                    <a:pt x="687" y="1696"/>
                    <a:pt x="694" y="1701"/>
                  </a:cubicBezTo>
                  <a:cubicBezTo>
                    <a:pt x="672" y="1723"/>
                    <a:pt x="680" y="1773"/>
                    <a:pt x="666" y="1782"/>
                  </a:cubicBezTo>
                  <a:cubicBezTo>
                    <a:pt x="674" y="1788"/>
                    <a:pt x="677" y="1798"/>
                    <a:pt x="697" y="1800"/>
                  </a:cubicBezTo>
                  <a:cubicBezTo>
                    <a:pt x="655" y="1798"/>
                    <a:pt x="677" y="1833"/>
                    <a:pt x="641" y="1831"/>
                  </a:cubicBezTo>
                  <a:cubicBezTo>
                    <a:pt x="654" y="1854"/>
                    <a:pt x="696" y="1883"/>
                    <a:pt x="674" y="1910"/>
                  </a:cubicBezTo>
                  <a:cubicBezTo>
                    <a:pt x="696" y="1921"/>
                    <a:pt x="700" y="1940"/>
                    <a:pt x="706" y="1966"/>
                  </a:cubicBezTo>
                  <a:cubicBezTo>
                    <a:pt x="735" y="1954"/>
                    <a:pt x="742" y="1933"/>
                    <a:pt x="753" y="1915"/>
                  </a:cubicBezTo>
                  <a:cubicBezTo>
                    <a:pt x="772" y="1931"/>
                    <a:pt x="761" y="1944"/>
                    <a:pt x="760" y="1966"/>
                  </a:cubicBezTo>
                  <a:cubicBezTo>
                    <a:pt x="749" y="1970"/>
                    <a:pt x="748" y="1949"/>
                    <a:pt x="738" y="1952"/>
                  </a:cubicBezTo>
                  <a:cubicBezTo>
                    <a:pt x="728" y="1973"/>
                    <a:pt x="748" y="1981"/>
                    <a:pt x="742" y="1996"/>
                  </a:cubicBezTo>
                  <a:cubicBezTo>
                    <a:pt x="714" y="2002"/>
                    <a:pt x="724" y="1977"/>
                    <a:pt x="708" y="1972"/>
                  </a:cubicBezTo>
                  <a:cubicBezTo>
                    <a:pt x="710" y="1980"/>
                    <a:pt x="701" y="1983"/>
                    <a:pt x="691" y="1987"/>
                  </a:cubicBezTo>
                  <a:cubicBezTo>
                    <a:pt x="715" y="2036"/>
                    <a:pt x="782" y="2048"/>
                    <a:pt x="790" y="2092"/>
                  </a:cubicBezTo>
                  <a:cubicBezTo>
                    <a:pt x="775" y="2087"/>
                    <a:pt x="764" y="2075"/>
                    <a:pt x="742" y="2089"/>
                  </a:cubicBezTo>
                  <a:cubicBezTo>
                    <a:pt x="751" y="2120"/>
                    <a:pt x="782" y="2089"/>
                    <a:pt x="775" y="2129"/>
                  </a:cubicBezTo>
                  <a:cubicBezTo>
                    <a:pt x="812" y="2128"/>
                    <a:pt x="783" y="2100"/>
                    <a:pt x="806" y="2093"/>
                  </a:cubicBezTo>
                  <a:cubicBezTo>
                    <a:pt x="808" y="2140"/>
                    <a:pt x="850" y="2089"/>
                    <a:pt x="858" y="2125"/>
                  </a:cubicBezTo>
                  <a:cubicBezTo>
                    <a:pt x="825" y="2147"/>
                    <a:pt x="814" y="2116"/>
                    <a:pt x="780" y="2142"/>
                  </a:cubicBezTo>
                  <a:cubicBezTo>
                    <a:pt x="789" y="2163"/>
                    <a:pt x="781" y="2183"/>
                    <a:pt x="810" y="2176"/>
                  </a:cubicBezTo>
                  <a:cubicBezTo>
                    <a:pt x="807" y="2165"/>
                    <a:pt x="797" y="2152"/>
                    <a:pt x="805" y="2147"/>
                  </a:cubicBezTo>
                  <a:cubicBezTo>
                    <a:pt x="827" y="2165"/>
                    <a:pt x="824" y="2159"/>
                    <a:pt x="841" y="2139"/>
                  </a:cubicBezTo>
                  <a:cubicBezTo>
                    <a:pt x="846" y="2162"/>
                    <a:pt x="868" y="2138"/>
                    <a:pt x="858" y="2163"/>
                  </a:cubicBezTo>
                  <a:cubicBezTo>
                    <a:pt x="874" y="2159"/>
                    <a:pt x="885" y="2128"/>
                    <a:pt x="895" y="2140"/>
                  </a:cubicBezTo>
                  <a:cubicBezTo>
                    <a:pt x="876" y="2156"/>
                    <a:pt x="911" y="2163"/>
                    <a:pt x="889" y="2181"/>
                  </a:cubicBezTo>
                  <a:cubicBezTo>
                    <a:pt x="865" y="2178"/>
                    <a:pt x="833" y="2195"/>
                    <a:pt x="809" y="2191"/>
                  </a:cubicBezTo>
                  <a:cubicBezTo>
                    <a:pt x="835" y="2210"/>
                    <a:pt x="863" y="2210"/>
                    <a:pt x="850" y="2251"/>
                  </a:cubicBezTo>
                  <a:cubicBezTo>
                    <a:pt x="884" y="2232"/>
                    <a:pt x="924" y="2235"/>
                    <a:pt x="958" y="2252"/>
                  </a:cubicBezTo>
                  <a:cubicBezTo>
                    <a:pt x="918" y="2255"/>
                    <a:pt x="908" y="2254"/>
                    <a:pt x="871" y="2265"/>
                  </a:cubicBezTo>
                  <a:cubicBezTo>
                    <a:pt x="897" y="2303"/>
                    <a:pt x="914" y="2250"/>
                    <a:pt x="950" y="2270"/>
                  </a:cubicBezTo>
                  <a:cubicBezTo>
                    <a:pt x="972" y="2290"/>
                    <a:pt x="951" y="2282"/>
                    <a:pt x="957" y="2306"/>
                  </a:cubicBezTo>
                  <a:cubicBezTo>
                    <a:pt x="963" y="2305"/>
                    <a:pt x="967" y="2308"/>
                    <a:pt x="970" y="2316"/>
                  </a:cubicBezTo>
                  <a:cubicBezTo>
                    <a:pt x="1006" y="2286"/>
                    <a:pt x="1049" y="2338"/>
                    <a:pt x="1096" y="2324"/>
                  </a:cubicBezTo>
                  <a:cubicBezTo>
                    <a:pt x="1085" y="2328"/>
                    <a:pt x="1082" y="2336"/>
                    <a:pt x="1082" y="2345"/>
                  </a:cubicBezTo>
                  <a:cubicBezTo>
                    <a:pt x="1092" y="2345"/>
                    <a:pt x="1099" y="2348"/>
                    <a:pt x="1104" y="2359"/>
                  </a:cubicBezTo>
                  <a:cubicBezTo>
                    <a:pt x="1098" y="2410"/>
                    <a:pt x="1037" y="2416"/>
                    <a:pt x="1006" y="2439"/>
                  </a:cubicBezTo>
                  <a:cubicBezTo>
                    <a:pt x="835" y="2570"/>
                    <a:pt x="868" y="2831"/>
                    <a:pt x="958" y="3053"/>
                  </a:cubicBezTo>
                  <a:cubicBezTo>
                    <a:pt x="1028" y="3098"/>
                    <a:pt x="1082" y="3183"/>
                    <a:pt x="1154" y="3224"/>
                  </a:cubicBezTo>
                  <a:cubicBezTo>
                    <a:pt x="1159" y="3237"/>
                    <a:pt x="1139" y="3240"/>
                    <a:pt x="1152" y="3256"/>
                  </a:cubicBezTo>
                  <a:cubicBezTo>
                    <a:pt x="1193" y="3278"/>
                    <a:pt x="1268" y="3288"/>
                    <a:pt x="1284" y="3331"/>
                  </a:cubicBezTo>
                  <a:cubicBezTo>
                    <a:pt x="1247" y="3323"/>
                    <a:pt x="1199" y="3279"/>
                    <a:pt x="1173" y="3324"/>
                  </a:cubicBezTo>
                  <a:cubicBezTo>
                    <a:pt x="1169" y="3307"/>
                    <a:pt x="1155" y="3315"/>
                    <a:pt x="1153" y="3294"/>
                  </a:cubicBezTo>
                  <a:cubicBezTo>
                    <a:pt x="1140" y="3298"/>
                    <a:pt x="1141" y="3307"/>
                    <a:pt x="1129" y="3312"/>
                  </a:cubicBezTo>
                  <a:cubicBezTo>
                    <a:pt x="1128" y="3302"/>
                    <a:pt x="1133" y="3295"/>
                    <a:pt x="1125" y="3283"/>
                  </a:cubicBezTo>
                  <a:cubicBezTo>
                    <a:pt x="1102" y="3291"/>
                    <a:pt x="1096" y="3269"/>
                    <a:pt x="1092" y="3296"/>
                  </a:cubicBezTo>
                  <a:cubicBezTo>
                    <a:pt x="1077" y="3279"/>
                    <a:pt x="1037" y="3255"/>
                    <a:pt x="1027" y="3270"/>
                  </a:cubicBezTo>
                  <a:cubicBezTo>
                    <a:pt x="1052" y="3268"/>
                    <a:pt x="1010" y="3280"/>
                    <a:pt x="1029" y="3292"/>
                  </a:cubicBezTo>
                  <a:cubicBezTo>
                    <a:pt x="1052" y="3280"/>
                    <a:pt x="1069" y="3281"/>
                    <a:pt x="1079" y="3302"/>
                  </a:cubicBezTo>
                  <a:cubicBezTo>
                    <a:pt x="1069" y="3304"/>
                    <a:pt x="1063" y="3296"/>
                    <a:pt x="1054" y="3297"/>
                  </a:cubicBezTo>
                  <a:cubicBezTo>
                    <a:pt x="1081" y="3351"/>
                    <a:pt x="1137" y="3309"/>
                    <a:pt x="1159" y="3345"/>
                  </a:cubicBezTo>
                  <a:cubicBezTo>
                    <a:pt x="1139" y="3352"/>
                    <a:pt x="1138" y="3342"/>
                    <a:pt x="1108" y="3352"/>
                  </a:cubicBezTo>
                  <a:cubicBezTo>
                    <a:pt x="1127" y="3365"/>
                    <a:pt x="1147" y="3379"/>
                    <a:pt x="1177" y="3368"/>
                  </a:cubicBezTo>
                  <a:cubicBezTo>
                    <a:pt x="1168" y="3354"/>
                    <a:pt x="1168" y="3343"/>
                    <a:pt x="1179" y="3337"/>
                  </a:cubicBezTo>
                  <a:cubicBezTo>
                    <a:pt x="1216" y="3405"/>
                    <a:pt x="1353" y="3340"/>
                    <a:pt x="1430" y="3384"/>
                  </a:cubicBezTo>
                  <a:cubicBezTo>
                    <a:pt x="1415" y="3400"/>
                    <a:pt x="1442" y="3430"/>
                    <a:pt x="1436" y="3436"/>
                  </a:cubicBezTo>
                  <a:cubicBezTo>
                    <a:pt x="1408" y="3389"/>
                    <a:pt x="1369" y="3370"/>
                    <a:pt x="1315" y="3387"/>
                  </a:cubicBezTo>
                  <a:cubicBezTo>
                    <a:pt x="1323" y="3401"/>
                    <a:pt x="1324" y="3412"/>
                    <a:pt x="1313" y="3418"/>
                  </a:cubicBezTo>
                  <a:cubicBezTo>
                    <a:pt x="1295" y="3407"/>
                    <a:pt x="1307" y="3384"/>
                    <a:pt x="1277" y="3387"/>
                  </a:cubicBezTo>
                  <a:cubicBezTo>
                    <a:pt x="1295" y="3406"/>
                    <a:pt x="1266" y="3433"/>
                    <a:pt x="1253" y="3421"/>
                  </a:cubicBezTo>
                  <a:cubicBezTo>
                    <a:pt x="1242" y="3404"/>
                    <a:pt x="1274" y="3405"/>
                    <a:pt x="1270" y="3390"/>
                  </a:cubicBezTo>
                  <a:cubicBezTo>
                    <a:pt x="1250" y="3378"/>
                    <a:pt x="1220" y="3391"/>
                    <a:pt x="1194" y="3392"/>
                  </a:cubicBezTo>
                  <a:cubicBezTo>
                    <a:pt x="1201" y="3423"/>
                    <a:pt x="1238" y="3423"/>
                    <a:pt x="1232" y="3445"/>
                  </a:cubicBezTo>
                  <a:cubicBezTo>
                    <a:pt x="1216" y="3450"/>
                    <a:pt x="1210" y="3428"/>
                    <a:pt x="1191" y="3439"/>
                  </a:cubicBezTo>
                  <a:cubicBezTo>
                    <a:pt x="1182" y="3454"/>
                    <a:pt x="1177" y="3470"/>
                    <a:pt x="1163" y="3482"/>
                  </a:cubicBezTo>
                  <a:cubicBezTo>
                    <a:pt x="1169" y="3504"/>
                    <a:pt x="1189" y="3488"/>
                    <a:pt x="1193" y="3516"/>
                  </a:cubicBezTo>
                  <a:cubicBezTo>
                    <a:pt x="1162" y="3529"/>
                    <a:pt x="1183" y="3538"/>
                    <a:pt x="1178" y="3553"/>
                  </a:cubicBezTo>
                  <a:cubicBezTo>
                    <a:pt x="1161" y="3554"/>
                    <a:pt x="1153" y="3534"/>
                    <a:pt x="1134" y="3541"/>
                  </a:cubicBezTo>
                  <a:cubicBezTo>
                    <a:pt x="1140" y="3581"/>
                    <a:pt x="1093" y="3547"/>
                    <a:pt x="1086" y="3592"/>
                  </a:cubicBezTo>
                  <a:cubicBezTo>
                    <a:pt x="1060" y="3584"/>
                    <a:pt x="1072" y="3564"/>
                    <a:pt x="1070" y="3552"/>
                  </a:cubicBezTo>
                  <a:cubicBezTo>
                    <a:pt x="1076" y="3559"/>
                    <a:pt x="1084" y="3562"/>
                    <a:pt x="1095" y="3557"/>
                  </a:cubicBezTo>
                  <a:cubicBezTo>
                    <a:pt x="1080" y="3519"/>
                    <a:pt x="1167" y="3522"/>
                    <a:pt x="1129" y="3474"/>
                  </a:cubicBezTo>
                  <a:cubicBezTo>
                    <a:pt x="1117" y="3479"/>
                    <a:pt x="1108" y="3481"/>
                    <a:pt x="1100" y="3478"/>
                  </a:cubicBezTo>
                  <a:cubicBezTo>
                    <a:pt x="1101" y="3529"/>
                    <a:pt x="1070" y="3534"/>
                    <a:pt x="1049" y="3577"/>
                  </a:cubicBezTo>
                  <a:cubicBezTo>
                    <a:pt x="1032" y="3579"/>
                    <a:pt x="1022" y="3562"/>
                    <a:pt x="1005" y="3564"/>
                  </a:cubicBezTo>
                  <a:cubicBezTo>
                    <a:pt x="1018" y="3578"/>
                    <a:pt x="1038" y="3581"/>
                    <a:pt x="1022" y="3604"/>
                  </a:cubicBezTo>
                  <a:cubicBezTo>
                    <a:pt x="995" y="3595"/>
                    <a:pt x="983" y="3628"/>
                    <a:pt x="987" y="3649"/>
                  </a:cubicBezTo>
                  <a:cubicBezTo>
                    <a:pt x="981" y="3623"/>
                    <a:pt x="965" y="3625"/>
                    <a:pt x="943" y="3637"/>
                  </a:cubicBezTo>
                  <a:cubicBezTo>
                    <a:pt x="977" y="3666"/>
                    <a:pt x="922" y="3649"/>
                    <a:pt x="897" y="3672"/>
                  </a:cubicBezTo>
                  <a:cubicBezTo>
                    <a:pt x="904" y="3689"/>
                    <a:pt x="909" y="3712"/>
                    <a:pt x="926" y="3706"/>
                  </a:cubicBezTo>
                  <a:cubicBezTo>
                    <a:pt x="924" y="3697"/>
                    <a:pt x="922" y="3689"/>
                    <a:pt x="934" y="3687"/>
                  </a:cubicBezTo>
                  <a:cubicBezTo>
                    <a:pt x="949" y="3700"/>
                    <a:pt x="917" y="3718"/>
                    <a:pt x="938" y="3716"/>
                  </a:cubicBezTo>
                  <a:cubicBezTo>
                    <a:pt x="936" y="3709"/>
                    <a:pt x="946" y="3703"/>
                    <a:pt x="951" y="3710"/>
                  </a:cubicBezTo>
                  <a:cubicBezTo>
                    <a:pt x="939" y="3716"/>
                    <a:pt x="951" y="3732"/>
                    <a:pt x="931" y="3734"/>
                  </a:cubicBezTo>
                  <a:cubicBezTo>
                    <a:pt x="922" y="3724"/>
                    <a:pt x="916" y="3709"/>
                    <a:pt x="904" y="3707"/>
                  </a:cubicBezTo>
                  <a:cubicBezTo>
                    <a:pt x="924" y="3732"/>
                    <a:pt x="890" y="3771"/>
                    <a:pt x="931" y="3788"/>
                  </a:cubicBezTo>
                  <a:cubicBezTo>
                    <a:pt x="900" y="3797"/>
                    <a:pt x="897" y="3818"/>
                    <a:pt x="880" y="3833"/>
                  </a:cubicBezTo>
                  <a:cubicBezTo>
                    <a:pt x="894" y="3856"/>
                    <a:pt x="911" y="3873"/>
                    <a:pt x="935" y="3871"/>
                  </a:cubicBezTo>
                  <a:cubicBezTo>
                    <a:pt x="913" y="3874"/>
                    <a:pt x="888" y="3902"/>
                    <a:pt x="883" y="3894"/>
                  </a:cubicBezTo>
                  <a:cubicBezTo>
                    <a:pt x="884" y="3879"/>
                    <a:pt x="894" y="3869"/>
                    <a:pt x="879" y="3849"/>
                  </a:cubicBezTo>
                  <a:cubicBezTo>
                    <a:pt x="869" y="3847"/>
                    <a:pt x="858" y="3848"/>
                    <a:pt x="844" y="3856"/>
                  </a:cubicBezTo>
                  <a:cubicBezTo>
                    <a:pt x="846" y="3875"/>
                    <a:pt x="879" y="3884"/>
                    <a:pt x="863" y="3902"/>
                  </a:cubicBezTo>
                  <a:cubicBezTo>
                    <a:pt x="830" y="3922"/>
                    <a:pt x="805" y="3920"/>
                    <a:pt x="775" y="3931"/>
                  </a:cubicBezTo>
                  <a:cubicBezTo>
                    <a:pt x="761" y="3932"/>
                    <a:pt x="762" y="3894"/>
                    <a:pt x="746" y="3898"/>
                  </a:cubicBezTo>
                  <a:cubicBezTo>
                    <a:pt x="751" y="3929"/>
                    <a:pt x="760" y="3961"/>
                    <a:pt x="753" y="3987"/>
                  </a:cubicBezTo>
                  <a:cubicBezTo>
                    <a:pt x="776" y="3996"/>
                    <a:pt x="779" y="3970"/>
                    <a:pt x="805" y="3965"/>
                  </a:cubicBezTo>
                  <a:cubicBezTo>
                    <a:pt x="805" y="3993"/>
                    <a:pt x="831" y="3959"/>
                    <a:pt x="835" y="3975"/>
                  </a:cubicBezTo>
                  <a:cubicBezTo>
                    <a:pt x="819" y="3992"/>
                    <a:pt x="795" y="3990"/>
                    <a:pt x="769" y="3996"/>
                  </a:cubicBezTo>
                  <a:cubicBezTo>
                    <a:pt x="776" y="4011"/>
                    <a:pt x="782" y="4026"/>
                    <a:pt x="789" y="4041"/>
                  </a:cubicBezTo>
                  <a:cubicBezTo>
                    <a:pt x="792" y="4050"/>
                    <a:pt x="812" y="4032"/>
                    <a:pt x="818" y="4044"/>
                  </a:cubicBezTo>
                  <a:cubicBezTo>
                    <a:pt x="820" y="4052"/>
                    <a:pt x="814" y="4058"/>
                    <a:pt x="809" y="4063"/>
                  </a:cubicBezTo>
                  <a:cubicBezTo>
                    <a:pt x="789" y="4058"/>
                    <a:pt x="755" y="4035"/>
                    <a:pt x="739" y="4062"/>
                  </a:cubicBezTo>
                  <a:cubicBezTo>
                    <a:pt x="726" y="4050"/>
                    <a:pt x="714" y="4035"/>
                    <a:pt x="704" y="4016"/>
                  </a:cubicBezTo>
                  <a:cubicBezTo>
                    <a:pt x="674" y="4025"/>
                    <a:pt x="687" y="4053"/>
                    <a:pt x="681" y="4072"/>
                  </a:cubicBezTo>
                  <a:cubicBezTo>
                    <a:pt x="634" y="4045"/>
                    <a:pt x="610" y="4116"/>
                    <a:pt x="572" y="4141"/>
                  </a:cubicBezTo>
                  <a:cubicBezTo>
                    <a:pt x="504" y="4159"/>
                    <a:pt x="387" y="4136"/>
                    <a:pt x="355" y="4194"/>
                  </a:cubicBezTo>
                  <a:cubicBezTo>
                    <a:pt x="345" y="4175"/>
                    <a:pt x="322" y="4186"/>
                    <a:pt x="309" y="4175"/>
                  </a:cubicBezTo>
                  <a:cubicBezTo>
                    <a:pt x="303" y="4187"/>
                    <a:pt x="316" y="4210"/>
                    <a:pt x="299" y="4218"/>
                  </a:cubicBezTo>
                  <a:cubicBezTo>
                    <a:pt x="295" y="4211"/>
                    <a:pt x="289" y="4214"/>
                    <a:pt x="273" y="4221"/>
                  </a:cubicBezTo>
                  <a:cubicBezTo>
                    <a:pt x="269" y="4213"/>
                    <a:pt x="265" y="4204"/>
                    <a:pt x="262" y="4195"/>
                  </a:cubicBezTo>
                  <a:cubicBezTo>
                    <a:pt x="229" y="4208"/>
                    <a:pt x="283" y="4258"/>
                    <a:pt x="263" y="4279"/>
                  </a:cubicBezTo>
                  <a:cubicBezTo>
                    <a:pt x="273" y="4286"/>
                    <a:pt x="284" y="4295"/>
                    <a:pt x="300" y="4287"/>
                  </a:cubicBezTo>
                  <a:cubicBezTo>
                    <a:pt x="304" y="4278"/>
                    <a:pt x="292" y="4262"/>
                    <a:pt x="312" y="4259"/>
                  </a:cubicBezTo>
                  <a:cubicBezTo>
                    <a:pt x="316" y="4275"/>
                    <a:pt x="318" y="4289"/>
                    <a:pt x="307" y="4299"/>
                  </a:cubicBezTo>
                  <a:cubicBezTo>
                    <a:pt x="289" y="4312"/>
                    <a:pt x="283" y="4296"/>
                    <a:pt x="265" y="4309"/>
                  </a:cubicBezTo>
                  <a:cubicBezTo>
                    <a:pt x="272" y="4337"/>
                    <a:pt x="306" y="4298"/>
                    <a:pt x="312" y="4328"/>
                  </a:cubicBezTo>
                  <a:cubicBezTo>
                    <a:pt x="282" y="4348"/>
                    <a:pt x="267" y="4331"/>
                    <a:pt x="245" y="4333"/>
                  </a:cubicBezTo>
                  <a:cubicBezTo>
                    <a:pt x="269" y="4393"/>
                    <a:pt x="204" y="4380"/>
                    <a:pt x="190" y="4387"/>
                  </a:cubicBezTo>
                  <a:cubicBezTo>
                    <a:pt x="187" y="4377"/>
                    <a:pt x="204" y="4374"/>
                    <a:pt x="214" y="4370"/>
                  </a:cubicBezTo>
                  <a:cubicBezTo>
                    <a:pt x="212" y="4339"/>
                    <a:pt x="191" y="4355"/>
                    <a:pt x="184" y="4336"/>
                  </a:cubicBezTo>
                  <a:cubicBezTo>
                    <a:pt x="191" y="4310"/>
                    <a:pt x="257" y="4308"/>
                    <a:pt x="233" y="4269"/>
                  </a:cubicBezTo>
                  <a:cubicBezTo>
                    <a:pt x="201" y="4304"/>
                    <a:pt x="176" y="4299"/>
                    <a:pt x="147" y="4267"/>
                  </a:cubicBezTo>
                  <a:cubicBezTo>
                    <a:pt x="163" y="4267"/>
                    <a:pt x="182" y="4262"/>
                    <a:pt x="191" y="4279"/>
                  </a:cubicBezTo>
                  <a:cubicBezTo>
                    <a:pt x="211" y="4276"/>
                    <a:pt x="198" y="4261"/>
                    <a:pt x="212" y="4255"/>
                  </a:cubicBezTo>
                  <a:cubicBezTo>
                    <a:pt x="202" y="4220"/>
                    <a:pt x="178" y="4221"/>
                    <a:pt x="157" y="4216"/>
                  </a:cubicBezTo>
                  <a:cubicBezTo>
                    <a:pt x="175" y="4211"/>
                    <a:pt x="151" y="4189"/>
                    <a:pt x="174" y="4186"/>
                  </a:cubicBezTo>
                  <a:cubicBezTo>
                    <a:pt x="185" y="4182"/>
                    <a:pt x="187" y="4200"/>
                    <a:pt x="200" y="4191"/>
                  </a:cubicBezTo>
                  <a:cubicBezTo>
                    <a:pt x="214" y="4186"/>
                    <a:pt x="218" y="4176"/>
                    <a:pt x="211" y="4163"/>
                  </a:cubicBezTo>
                  <a:cubicBezTo>
                    <a:pt x="195" y="4153"/>
                    <a:pt x="177" y="4148"/>
                    <a:pt x="158" y="4147"/>
                  </a:cubicBezTo>
                  <a:cubicBezTo>
                    <a:pt x="162" y="4130"/>
                    <a:pt x="157" y="4110"/>
                    <a:pt x="149" y="4089"/>
                  </a:cubicBezTo>
                  <a:cubicBezTo>
                    <a:pt x="138" y="4109"/>
                    <a:pt x="147" y="4135"/>
                    <a:pt x="95" y="4143"/>
                  </a:cubicBezTo>
                  <a:cubicBezTo>
                    <a:pt x="97" y="4163"/>
                    <a:pt x="85" y="4178"/>
                    <a:pt x="97" y="4203"/>
                  </a:cubicBezTo>
                  <a:cubicBezTo>
                    <a:pt x="51" y="4240"/>
                    <a:pt x="64" y="4325"/>
                    <a:pt x="9" y="4341"/>
                  </a:cubicBezTo>
                  <a:cubicBezTo>
                    <a:pt x="0" y="4385"/>
                    <a:pt x="54" y="4377"/>
                    <a:pt x="68" y="4408"/>
                  </a:cubicBezTo>
                  <a:cubicBezTo>
                    <a:pt x="78" y="4423"/>
                    <a:pt x="36" y="4444"/>
                    <a:pt x="63" y="4449"/>
                  </a:cubicBezTo>
                  <a:cubicBezTo>
                    <a:pt x="61" y="4441"/>
                    <a:pt x="65" y="4436"/>
                    <a:pt x="70" y="4430"/>
                  </a:cubicBezTo>
                  <a:cubicBezTo>
                    <a:pt x="93" y="4456"/>
                    <a:pt x="93" y="4486"/>
                    <a:pt x="139" y="4501"/>
                  </a:cubicBezTo>
                  <a:cubicBezTo>
                    <a:pt x="129" y="4507"/>
                    <a:pt x="114" y="4509"/>
                    <a:pt x="115" y="4519"/>
                  </a:cubicBezTo>
                  <a:cubicBezTo>
                    <a:pt x="142" y="4524"/>
                    <a:pt x="125" y="4532"/>
                    <a:pt x="129" y="4552"/>
                  </a:cubicBezTo>
                  <a:cubicBezTo>
                    <a:pt x="143" y="4553"/>
                    <a:pt x="164" y="4537"/>
                    <a:pt x="170" y="4557"/>
                  </a:cubicBezTo>
                  <a:cubicBezTo>
                    <a:pt x="142" y="4561"/>
                    <a:pt x="145" y="4572"/>
                    <a:pt x="122" y="4570"/>
                  </a:cubicBezTo>
                  <a:cubicBezTo>
                    <a:pt x="130" y="4585"/>
                    <a:pt x="146" y="4592"/>
                    <a:pt x="138" y="4610"/>
                  </a:cubicBezTo>
                  <a:cubicBezTo>
                    <a:pt x="158" y="4607"/>
                    <a:pt x="146" y="4591"/>
                    <a:pt x="159" y="4585"/>
                  </a:cubicBezTo>
                  <a:cubicBezTo>
                    <a:pt x="176" y="4602"/>
                    <a:pt x="170" y="4623"/>
                    <a:pt x="172" y="4634"/>
                  </a:cubicBezTo>
                  <a:cubicBezTo>
                    <a:pt x="158" y="4638"/>
                    <a:pt x="155" y="4612"/>
                    <a:pt x="141" y="4616"/>
                  </a:cubicBezTo>
                  <a:cubicBezTo>
                    <a:pt x="149" y="4654"/>
                    <a:pt x="165" y="4661"/>
                    <a:pt x="158" y="4693"/>
                  </a:cubicBezTo>
                  <a:cubicBezTo>
                    <a:pt x="182" y="4680"/>
                    <a:pt x="194" y="4695"/>
                    <a:pt x="209" y="4703"/>
                  </a:cubicBezTo>
                  <a:cubicBezTo>
                    <a:pt x="243" y="4850"/>
                    <a:pt x="392" y="4897"/>
                    <a:pt x="500" y="4972"/>
                  </a:cubicBezTo>
                  <a:cubicBezTo>
                    <a:pt x="499" y="4967"/>
                    <a:pt x="502" y="4963"/>
                    <a:pt x="510" y="4960"/>
                  </a:cubicBezTo>
                  <a:cubicBezTo>
                    <a:pt x="634" y="5096"/>
                    <a:pt x="746" y="5260"/>
                    <a:pt x="882" y="5365"/>
                  </a:cubicBezTo>
                  <a:cubicBezTo>
                    <a:pt x="976" y="5459"/>
                    <a:pt x="1070" y="5551"/>
                    <a:pt x="1178" y="5610"/>
                  </a:cubicBezTo>
                  <a:cubicBezTo>
                    <a:pt x="1374" y="5759"/>
                    <a:pt x="1625" y="5770"/>
                    <a:pt x="1895" y="5738"/>
                  </a:cubicBezTo>
                  <a:cubicBezTo>
                    <a:pt x="1901" y="5754"/>
                    <a:pt x="1910" y="5763"/>
                    <a:pt x="1922" y="5765"/>
                  </a:cubicBezTo>
                  <a:cubicBezTo>
                    <a:pt x="1920" y="5755"/>
                    <a:pt x="1933" y="5751"/>
                    <a:pt x="1936" y="5743"/>
                  </a:cubicBezTo>
                  <a:cubicBezTo>
                    <a:pt x="1930" y="5776"/>
                    <a:pt x="1952" y="5746"/>
                    <a:pt x="1964" y="5755"/>
                  </a:cubicBezTo>
                  <a:cubicBezTo>
                    <a:pt x="1977" y="5765"/>
                    <a:pt x="1977" y="5765"/>
                    <a:pt x="1960" y="5764"/>
                  </a:cubicBezTo>
                  <a:cubicBezTo>
                    <a:pt x="1986" y="5793"/>
                    <a:pt x="2023" y="5754"/>
                    <a:pt x="2035" y="5740"/>
                  </a:cubicBezTo>
                  <a:cubicBezTo>
                    <a:pt x="2040" y="5762"/>
                    <a:pt x="2057" y="5755"/>
                    <a:pt x="2076" y="5746"/>
                  </a:cubicBezTo>
                  <a:cubicBezTo>
                    <a:pt x="2084" y="5760"/>
                    <a:pt x="2096" y="5766"/>
                    <a:pt x="2101" y="5789"/>
                  </a:cubicBezTo>
                  <a:cubicBezTo>
                    <a:pt x="2130" y="5788"/>
                    <a:pt x="2090" y="5759"/>
                    <a:pt x="2119" y="5758"/>
                  </a:cubicBezTo>
                  <a:cubicBezTo>
                    <a:pt x="2130" y="5781"/>
                    <a:pt x="2149" y="5781"/>
                    <a:pt x="2169" y="5783"/>
                  </a:cubicBezTo>
                  <a:cubicBezTo>
                    <a:pt x="2181" y="5776"/>
                    <a:pt x="2164" y="5757"/>
                    <a:pt x="2177" y="5749"/>
                  </a:cubicBezTo>
                  <a:cubicBezTo>
                    <a:pt x="2203" y="5759"/>
                    <a:pt x="2189" y="5763"/>
                    <a:pt x="2194" y="5788"/>
                  </a:cubicBezTo>
                  <a:cubicBezTo>
                    <a:pt x="2211" y="5780"/>
                    <a:pt x="2236" y="5772"/>
                    <a:pt x="2249" y="5773"/>
                  </a:cubicBezTo>
                  <a:cubicBezTo>
                    <a:pt x="2311" y="5777"/>
                    <a:pt x="2324" y="5820"/>
                    <a:pt x="2386" y="5861"/>
                  </a:cubicBezTo>
                  <a:cubicBezTo>
                    <a:pt x="2433" y="5892"/>
                    <a:pt x="2495" y="5898"/>
                    <a:pt x="2531" y="5914"/>
                  </a:cubicBezTo>
                  <a:cubicBezTo>
                    <a:pt x="2531" y="5914"/>
                    <a:pt x="2532" y="5914"/>
                    <a:pt x="2532" y="5914"/>
                  </a:cubicBezTo>
                  <a:cubicBezTo>
                    <a:pt x="2532" y="5914"/>
                    <a:pt x="2531" y="5914"/>
                    <a:pt x="2531" y="5914"/>
                  </a:cubicBezTo>
                  <a:cubicBezTo>
                    <a:pt x="2508" y="5904"/>
                    <a:pt x="2576" y="5962"/>
                    <a:pt x="2594" y="5950"/>
                  </a:cubicBezTo>
                  <a:cubicBezTo>
                    <a:pt x="2679" y="5892"/>
                    <a:pt x="2754" y="5911"/>
                    <a:pt x="2858" y="5884"/>
                  </a:cubicBezTo>
                  <a:cubicBezTo>
                    <a:pt x="2838" y="5845"/>
                    <a:pt x="2891" y="5865"/>
                    <a:pt x="2908" y="5855"/>
                  </a:cubicBezTo>
                  <a:cubicBezTo>
                    <a:pt x="2896" y="5840"/>
                    <a:pt x="2916" y="5837"/>
                    <a:pt x="2919" y="5828"/>
                  </a:cubicBezTo>
                  <a:cubicBezTo>
                    <a:pt x="2926" y="5834"/>
                    <a:pt x="2932" y="5839"/>
                    <a:pt x="2941" y="5842"/>
                  </a:cubicBezTo>
                  <a:cubicBezTo>
                    <a:pt x="2933" y="5828"/>
                    <a:pt x="2937" y="5819"/>
                    <a:pt x="2952" y="5814"/>
                  </a:cubicBezTo>
                  <a:cubicBezTo>
                    <a:pt x="2941" y="5849"/>
                    <a:pt x="2975" y="5795"/>
                    <a:pt x="2967" y="5831"/>
                  </a:cubicBezTo>
                  <a:cubicBezTo>
                    <a:pt x="2995" y="5810"/>
                    <a:pt x="3005" y="5814"/>
                    <a:pt x="3020" y="5793"/>
                  </a:cubicBezTo>
                  <a:cubicBezTo>
                    <a:pt x="3021" y="5816"/>
                    <a:pt x="3045" y="5825"/>
                    <a:pt x="3055" y="5820"/>
                  </a:cubicBezTo>
                  <a:cubicBezTo>
                    <a:pt x="3058" y="5819"/>
                    <a:pt x="3060" y="5817"/>
                    <a:pt x="3060" y="5814"/>
                  </a:cubicBezTo>
                  <a:cubicBezTo>
                    <a:pt x="3025" y="5813"/>
                    <a:pt x="3053" y="5795"/>
                    <a:pt x="3058" y="5792"/>
                  </a:cubicBezTo>
                  <a:cubicBezTo>
                    <a:pt x="3024" y="5794"/>
                    <a:pt x="3030" y="5780"/>
                    <a:pt x="3006" y="5760"/>
                  </a:cubicBezTo>
                  <a:cubicBezTo>
                    <a:pt x="3016" y="5756"/>
                    <a:pt x="3043" y="5773"/>
                    <a:pt x="3041" y="5753"/>
                  </a:cubicBezTo>
                  <a:cubicBezTo>
                    <a:pt x="3024" y="5756"/>
                    <a:pt x="3027" y="5709"/>
                    <a:pt x="3005" y="5722"/>
                  </a:cubicBezTo>
                  <a:cubicBezTo>
                    <a:pt x="3006" y="5727"/>
                    <a:pt x="3011" y="5735"/>
                    <a:pt x="3004" y="5738"/>
                  </a:cubicBezTo>
                  <a:cubicBezTo>
                    <a:pt x="3000" y="5729"/>
                    <a:pt x="2992" y="5732"/>
                    <a:pt x="2989" y="5721"/>
                  </a:cubicBezTo>
                  <a:cubicBezTo>
                    <a:pt x="3005" y="5712"/>
                    <a:pt x="3030" y="5732"/>
                    <a:pt x="3035" y="5701"/>
                  </a:cubicBezTo>
                  <a:cubicBezTo>
                    <a:pt x="3058" y="5716"/>
                    <a:pt x="3093" y="5702"/>
                    <a:pt x="3113" y="5722"/>
                  </a:cubicBezTo>
                  <a:cubicBezTo>
                    <a:pt x="3103" y="5729"/>
                    <a:pt x="3069" y="5716"/>
                    <a:pt x="3083" y="5743"/>
                  </a:cubicBezTo>
                  <a:cubicBezTo>
                    <a:pt x="3101" y="5727"/>
                    <a:pt x="3098" y="5736"/>
                    <a:pt x="3123" y="5726"/>
                  </a:cubicBezTo>
                  <a:cubicBezTo>
                    <a:pt x="3107" y="5703"/>
                    <a:pt x="3139" y="5692"/>
                    <a:pt x="3142" y="5664"/>
                  </a:cubicBezTo>
                  <a:cubicBezTo>
                    <a:pt x="3155" y="5727"/>
                    <a:pt x="3223" y="5655"/>
                    <a:pt x="3288" y="5679"/>
                  </a:cubicBezTo>
                  <a:cubicBezTo>
                    <a:pt x="3289" y="5664"/>
                    <a:pt x="3259" y="5666"/>
                    <a:pt x="3277" y="5653"/>
                  </a:cubicBezTo>
                  <a:cubicBezTo>
                    <a:pt x="3289" y="5658"/>
                    <a:pt x="3304" y="5651"/>
                    <a:pt x="3309" y="5639"/>
                  </a:cubicBezTo>
                  <a:cubicBezTo>
                    <a:pt x="3304" y="5651"/>
                    <a:pt x="3317" y="5665"/>
                    <a:pt x="3330" y="5669"/>
                  </a:cubicBezTo>
                  <a:cubicBezTo>
                    <a:pt x="3323" y="5655"/>
                    <a:pt x="3326" y="5646"/>
                    <a:pt x="3341" y="5641"/>
                  </a:cubicBezTo>
                  <a:cubicBezTo>
                    <a:pt x="3322" y="5608"/>
                    <a:pt x="3308" y="5619"/>
                    <a:pt x="3277" y="5599"/>
                  </a:cubicBezTo>
                  <a:cubicBezTo>
                    <a:pt x="3285" y="5598"/>
                    <a:pt x="3313" y="5615"/>
                    <a:pt x="3312" y="5592"/>
                  </a:cubicBezTo>
                  <a:cubicBezTo>
                    <a:pt x="3278" y="5602"/>
                    <a:pt x="3318" y="5585"/>
                    <a:pt x="3313" y="5576"/>
                  </a:cubicBezTo>
                  <a:cubicBezTo>
                    <a:pt x="3287" y="5568"/>
                    <a:pt x="3271" y="5578"/>
                    <a:pt x="3254" y="5601"/>
                  </a:cubicBezTo>
                  <a:cubicBezTo>
                    <a:pt x="3260" y="5582"/>
                    <a:pt x="3252" y="5565"/>
                    <a:pt x="3251" y="5556"/>
                  </a:cubicBezTo>
                  <a:cubicBezTo>
                    <a:pt x="3272" y="5581"/>
                    <a:pt x="3330" y="5552"/>
                    <a:pt x="3336" y="5574"/>
                  </a:cubicBezTo>
                  <a:cubicBezTo>
                    <a:pt x="3348" y="5556"/>
                    <a:pt x="3365" y="5539"/>
                    <a:pt x="3393" y="5527"/>
                  </a:cubicBezTo>
                  <a:cubicBezTo>
                    <a:pt x="3380" y="5501"/>
                    <a:pt x="3360" y="5490"/>
                    <a:pt x="3338" y="5488"/>
                  </a:cubicBezTo>
                  <a:cubicBezTo>
                    <a:pt x="3347" y="5482"/>
                    <a:pt x="3333" y="5465"/>
                    <a:pt x="3329" y="5467"/>
                  </a:cubicBezTo>
                  <a:cubicBezTo>
                    <a:pt x="3340" y="5463"/>
                    <a:pt x="3351" y="5458"/>
                    <a:pt x="3362" y="5453"/>
                  </a:cubicBezTo>
                  <a:cubicBezTo>
                    <a:pt x="3329" y="5429"/>
                    <a:pt x="3376" y="5403"/>
                    <a:pt x="3338" y="5379"/>
                  </a:cubicBezTo>
                  <a:cubicBezTo>
                    <a:pt x="3352" y="5354"/>
                    <a:pt x="3403" y="5356"/>
                    <a:pt x="3402" y="5330"/>
                  </a:cubicBezTo>
                  <a:cubicBezTo>
                    <a:pt x="3388" y="5338"/>
                    <a:pt x="3377" y="5339"/>
                    <a:pt x="3370" y="5328"/>
                  </a:cubicBezTo>
                  <a:cubicBezTo>
                    <a:pt x="3397" y="5299"/>
                    <a:pt x="3446" y="5325"/>
                    <a:pt x="3471" y="5293"/>
                  </a:cubicBezTo>
                  <a:cubicBezTo>
                    <a:pt x="3474" y="5307"/>
                    <a:pt x="3485" y="5303"/>
                    <a:pt x="3492" y="5307"/>
                  </a:cubicBezTo>
                  <a:cubicBezTo>
                    <a:pt x="3495" y="5317"/>
                    <a:pt x="3486" y="5323"/>
                    <a:pt x="3488" y="5333"/>
                  </a:cubicBezTo>
                  <a:cubicBezTo>
                    <a:pt x="3516" y="5336"/>
                    <a:pt x="3510" y="5309"/>
                    <a:pt x="3518" y="5350"/>
                  </a:cubicBezTo>
                  <a:cubicBezTo>
                    <a:pt x="3546" y="5341"/>
                    <a:pt x="3526" y="5288"/>
                    <a:pt x="3556" y="5311"/>
                  </a:cubicBezTo>
                  <a:cubicBezTo>
                    <a:pt x="3547" y="5297"/>
                    <a:pt x="3546" y="5286"/>
                    <a:pt x="3548" y="5276"/>
                  </a:cubicBezTo>
                  <a:cubicBezTo>
                    <a:pt x="3515" y="5274"/>
                    <a:pt x="3473" y="5294"/>
                    <a:pt x="3443" y="5282"/>
                  </a:cubicBezTo>
                  <a:cubicBezTo>
                    <a:pt x="3451" y="5262"/>
                    <a:pt x="3473" y="5277"/>
                    <a:pt x="3495" y="5260"/>
                  </a:cubicBezTo>
                  <a:cubicBezTo>
                    <a:pt x="3486" y="5241"/>
                    <a:pt x="3471" y="5246"/>
                    <a:pt x="3467" y="5258"/>
                  </a:cubicBezTo>
                  <a:cubicBezTo>
                    <a:pt x="3467" y="5260"/>
                    <a:pt x="3467" y="5262"/>
                    <a:pt x="3466" y="5265"/>
                  </a:cubicBezTo>
                  <a:cubicBezTo>
                    <a:pt x="3466" y="5262"/>
                    <a:pt x="3467" y="5260"/>
                    <a:pt x="3467" y="5258"/>
                  </a:cubicBezTo>
                  <a:cubicBezTo>
                    <a:pt x="3479" y="5186"/>
                    <a:pt x="3543" y="5134"/>
                    <a:pt x="3521" y="5049"/>
                  </a:cubicBezTo>
                  <a:cubicBezTo>
                    <a:pt x="3549" y="5017"/>
                    <a:pt x="3588" y="4965"/>
                    <a:pt x="3610" y="4949"/>
                  </a:cubicBezTo>
                  <a:cubicBezTo>
                    <a:pt x="3607" y="4936"/>
                    <a:pt x="3597" y="4938"/>
                    <a:pt x="3593" y="4926"/>
                  </a:cubicBezTo>
                  <a:cubicBezTo>
                    <a:pt x="3620" y="4813"/>
                    <a:pt x="3648" y="4699"/>
                    <a:pt x="3653" y="4577"/>
                  </a:cubicBezTo>
                  <a:cubicBezTo>
                    <a:pt x="3660" y="4598"/>
                    <a:pt x="3665" y="4552"/>
                    <a:pt x="3675" y="4575"/>
                  </a:cubicBezTo>
                  <a:cubicBezTo>
                    <a:pt x="3679" y="4584"/>
                    <a:pt x="3666" y="4586"/>
                    <a:pt x="3668" y="4594"/>
                  </a:cubicBezTo>
                  <a:cubicBezTo>
                    <a:pt x="3685" y="4597"/>
                    <a:pt x="3686" y="4582"/>
                    <a:pt x="3710" y="4584"/>
                  </a:cubicBezTo>
                  <a:cubicBezTo>
                    <a:pt x="3693" y="4557"/>
                    <a:pt x="3690" y="4519"/>
                    <a:pt x="3716" y="4527"/>
                  </a:cubicBezTo>
                  <a:cubicBezTo>
                    <a:pt x="3710" y="4502"/>
                    <a:pt x="3687" y="4521"/>
                    <a:pt x="3680" y="4496"/>
                  </a:cubicBezTo>
                  <a:cubicBezTo>
                    <a:pt x="3700" y="4494"/>
                    <a:pt x="3737" y="4445"/>
                    <a:pt x="3694" y="4436"/>
                  </a:cubicBezTo>
                  <a:cubicBezTo>
                    <a:pt x="3706" y="4421"/>
                    <a:pt x="3729" y="4444"/>
                    <a:pt x="3726" y="4423"/>
                  </a:cubicBezTo>
                  <a:cubicBezTo>
                    <a:pt x="3711" y="4411"/>
                    <a:pt x="3692" y="4408"/>
                    <a:pt x="3673" y="4407"/>
                  </a:cubicBezTo>
                  <a:cubicBezTo>
                    <a:pt x="3672" y="4399"/>
                    <a:pt x="3676" y="4393"/>
                    <a:pt x="3681" y="4388"/>
                  </a:cubicBezTo>
                  <a:cubicBezTo>
                    <a:pt x="3695" y="4384"/>
                    <a:pt x="3701" y="4400"/>
                    <a:pt x="3715" y="4396"/>
                  </a:cubicBezTo>
                  <a:cubicBezTo>
                    <a:pt x="3695" y="4370"/>
                    <a:pt x="3729" y="4366"/>
                    <a:pt x="3725" y="4346"/>
                  </a:cubicBezTo>
                  <a:cubicBezTo>
                    <a:pt x="3711" y="4340"/>
                    <a:pt x="3690" y="4351"/>
                    <a:pt x="3685" y="4325"/>
                  </a:cubicBezTo>
                  <a:cubicBezTo>
                    <a:pt x="3695" y="4329"/>
                    <a:pt x="3711" y="4322"/>
                    <a:pt x="3727" y="4315"/>
                  </a:cubicBezTo>
                  <a:cubicBezTo>
                    <a:pt x="3717" y="4296"/>
                    <a:pt x="3719" y="4291"/>
                    <a:pt x="3734" y="4296"/>
                  </a:cubicBezTo>
                  <a:cubicBezTo>
                    <a:pt x="3712" y="4265"/>
                    <a:pt x="3720" y="4242"/>
                    <a:pt x="3687" y="4239"/>
                  </a:cubicBezTo>
                  <a:cubicBezTo>
                    <a:pt x="3721" y="4213"/>
                    <a:pt x="3720" y="4175"/>
                    <a:pt x="3751" y="4173"/>
                  </a:cubicBezTo>
                  <a:cubicBezTo>
                    <a:pt x="3735" y="4145"/>
                    <a:pt x="3703" y="4185"/>
                    <a:pt x="3691" y="4176"/>
                  </a:cubicBezTo>
                  <a:cubicBezTo>
                    <a:pt x="3686" y="4161"/>
                    <a:pt x="3717" y="4161"/>
                    <a:pt x="3727" y="4152"/>
                  </a:cubicBezTo>
                  <a:cubicBezTo>
                    <a:pt x="3723" y="4121"/>
                    <a:pt x="3702" y="4116"/>
                    <a:pt x="3718" y="4095"/>
                  </a:cubicBezTo>
                  <a:cubicBezTo>
                    <a:pt x="3723" y="4101"/>
                    <a:pt x="3730" y="4102"/>
                    <a:pt x="3737" y="4102"/>
                  </a:cubicBezTo>
                  <a:cubicBezTo>
                    <a:pt x="3719" y="4075"/>
                    <a:pt x="3759" y="4105"/>
                    <a:pt x="3742" y="4077"/>
                  </a:cubicBezTo>
                  <a:cubicBezTo>
                    <a:pt x="3731" y="4054"/>
                    <a:pt x="3726" y="4100"/>
                    <a:pt x="3719" y="4079"/>
                  </a:cubicBezTo>
                  <a:cubicBezTo>
                    <a:pt x="3713" y="4062"/>
                    <a:pt x="3723" y="4054"/>
                    <a:pt x="3705" y="4046"/>
                  </a:cubicBezTo>
                  <a:cubicBezTo>
                    <a:pt x="3715" y="4043"/>
                    <a:pt x="3719" y="4037"/>
                    <a:pt x="3722" y="4031"/>
                  </a:cubicBezTo>
                  <a:cubicBezTo>
                    <a:pt x="3736" y="4028"/>
                    <a:pt x="3743" y="4043"/>
                    <a:pt x="3753" y="4049"/>
                  </a:cubicBezTo>
                  <a:cubicBezTo>
                    <a:pt x="3771" y="4042"/>
                    <a:pt x="3761" y="4033"/>
                    <a:pt x="3779" y="4038"/>
                  </a:cubicBezTo>
                  <a:cubicBezTo>
                    <a:pt x="3779" y="4020"/>
                    <a:pt x="3780" y="4002"/>
                    <a:pt x="3789" y="3988"/>
                  </a:cubicBezTo>
                  <a:cubicBezTo>
                    <a:pt x="3766" y="3982"/>
                    <a:pt x="3733" y="4000"/>
                    <a:pt x="3716" y="3980"/>
                  </a:cubicBezTo>
                  <a:cubicBezTo>
                    <a:pt x="3732" y="3968"/>
                    <a:pt x="3735" y="3987"/>
                    <a:pt x="3748" y="3982"/>
                  </a:cubicBezTo>
                  <a:cubicBezTo>
                    <a:pt x="3734" y="3962"/>
                    <a:pt x="3752" y="3955"/>
                    <a:pt x="3753" y="3941"/>
                  </a:cubicBezTo>
                  <a:cubicBezTo>
                    <a:pt x="3764" y="3945"/>
                    <a:pt x="3773" y="3955"/>
                    <a:pt x="3792" y="3940"/>
                  </a:cubicBezTo>
                  <a:cubicBezTo>
                    <a:pt x="3791" y="3916"/>
                    <a:pt x="3768" y="3944"/>
                    <a:pt x="3767" y="3920"/>
                  </a:cubicBezTo>
                  <a:cubicBezTo>
                    <a:pt x="3788" y="3913"/>
                    <a:pt x="3779" y="3886"/>
                    <a:pt x="3804" y="3897"/>
                  </a:cubicBezTo>
                  <a:cubicBezTo>
                    <a:pt x="3795" y="3873"/>
                    <a:pt x="3751" y="3866"/>
                    <a:pt x="3759" y="3846"/>
                  </a:cubicBezTo>
                  <a:cubicBezTo>
                    <a:pt x="3779" y="3851"/>
                    <a:pt x="3811" y="3897"/>
                    <a:pt x="3825" y="3873"/>
                  </a:cubicBezTo>
                  <a:cubicBezTo>
                    <a:pt x="3814" y="3875"/>
                    <a:pt x="3811" y="3861"/>
                    <a:pt x="3803" y="3858"/>
                  </a:cubicBezTo>
                  <a:cubicBezTo>
                    <a:pt x="3828" y="3869"/>
                    <a:pt x="3825" y="3844"/>
                    <a:pt x="3812" y="3824"/>
                  </a:cubicBezTo>
                  <a:cubicBezTo>
                    <a:pt x="3797" y="3829"/>
                    <a:pt x="3810" y="3867"/>
                    <a:pt x="3782" y="3844"/>
                  </a:cubicBezTo>
                  <a:cubicBezTo>
                    <a:pt x="3790" y="3824"/>
                    <a:pt x="3805" y="3801"/>
                    <a:pt x="3831" y="3816"/>
                  </a:cubicBezTo>
                  <a:cubicBezTo>
                    <a:pt x="3806" y="3797"/>
                    <a:pt x="3802" y="3786"/>
                    <a:pt x="3825" y="3764"/>
                  </a:cubicBezTo>
                  <a:cubicBezTo>
                    <a:pt x="3813" y="3754"/>
                    <a:pt x="3789" y="3773"/>
                    <a:pt x="3781" y="3752"/>
                  </a:cubicBezTo>
                  <a:cubicBezTo>
                    <a:pt x="3792" y="3751"/>
                    <a:pt x="3802" y="3755"/>
                    <a:pt x="3813" y="3754"/>
                  </a:cubicBezTo>
                  <a:cubicBezTo>
                    <a:pt x="3809" y="3740"/>
                    <a:pt x="3799" y="3745"/>
                    <a:pt x="3791" y="3740"/>
                  </a:cubicBezTo>
                  <a:cubicBezTo>
                    <a:pt x="3785" y="3716"/>
                    <a:pt x="3825" y="3710"/>
                    <a:pt x="3832" y="3691"/>
                  </a:cubicBezTo>
                  <a:cubicBezTo>
                    <a:pt x="3803" y="3702"/>
                    <a:pt x="3795" y="3666"/>
                    <a:pt x="3775" y="3646"/>
                  </a:cubicBezTo>
                  <a:cubicBezTo>
                    <a:pt x="3781" y="3643"/>
                    <a:pt x="3788" y="3640"/>
                    <a:pt x="3794" y="3638"/>
                  </a:cubicBezTo>
                  <a:cubicBezTo>
                    <a:pt x="3792" y="3619"/>
                    <a:pt x="3766" y="3637"/>
                    <a:pt x="3757" y="3623"/>
                  </a:cubicBezTo>
                  <a:cubicBezTo>
                    <a:pt x="3724" y="3512"/>
                    <a:pt x="3611" y="3627"/>
                    <a:pt x="3530" y="3596"/>
                  </a:cubicBezTo>
                  <a:cubicBezTo>
                    <a:pt x="3587" y="3581"/>
                    <a:pt x="3676" y="3547"/>
                    <a:pt x="3734" y="3549"/>
                  </a:cubicBezTo>
                  <a:cubicBezTo>
                    <a:pt x="3729" y="3537"/>
                    <a:pt x="3724" y="3529"/>
                    <a:pt x="3716" y="3526"/>
                  </a:cubicBezTo>
                  <a:cubicBezTo>
                    <a:pt x="3725" y="3522"/>
                    <a:pt x="3729" y="3516"/>
                    <a:pt x="3733" y="3511"/>
                  </a:cubicBezTo>
                  <a:cubicBezTo>
                    <a:pt x="3746" y="3532"/>
                    <a:pt x="3795" y="3518"/>
                    <a:pt x="3785" y="3489"/>
                  </a:cubicBezTo>
                  <a:cubicBezTo>
                    <a:pt x="3773" y="3479"/>
                    <a:pt x="3754" y="3485"/>
                    <a:pt x="3741" y="3476"/>
                  </a:cubicBezTo>
                  <a:cubicBezTo>
                    <a:pt x="3766" y="3476"/>
                    <a:pt x="3765" y="3469"/>
                    <a:pt x="3759" y="3446"/>
                  </a:cubicBezTo>
                  <a:cubicBezTo>
                    <a:pt x="3741" y="3431"/>
                    <a:pt x="3735" y="3472"/>
                    <a:pt x="3717" y="3456"/>
                  </a:cubicBezTo>
                  <a:cubicBezTo>
                    <a:pt x="3719" y="3444"/>
                    <a:pt x="3728" y="3435"/>
                    <a:pt x="3744" y="3429"/>
                  </a:cubicBezTo>
                  <a:cubicBezTo>
                    <a:pt x="3741" y="3405"/>
                    <a:pt x="3719" y="3429"/>
                    <a:pt x="3714" y="3411"/>
                  </a:cubicBezTo>
                  <a:cubicBezTo>
                    <a:pt x="3723" y="3407"/>
                    <a:pt x="3727" y="3402"/>
                    <a:pt x="3731" y="3396"/>
                  </a:cubicBezTo>
                  <a:cubicBezTo>
                    <a:pt x="3746" y="3427"/>
                    <a:pt x="3765" y="3417"/>
                    <a:pt x="3772" y="3440"/>
                  </a:cubicBezTo>
                  <a:cubicBezTo>
                    <a:pt x="3786" y="3437"/>
                    <a:pt x="3782" y="3426"/>
                    <a:pt x="3786" y="3419"/>
                  </a:cubicBezTo>
                  <a:cubicBezTo>
                    <a:pt x="3806" y="3431"/>
                    <a:pt x="3819" y="3468"/>
                    <a:pt x="3838" y="3451"/>
                  </a:cubicBezTo>
                  <a:cubicBezTo>
                    <a:pt x="3804" y="3449"/>
                    <a:pt x="3831" y="3432"/>
                    <a:pt x="3837" y="3428"/>
                  </a:cubicBezTo>
                  <a:cubicBezTo>
                    <a:pt x="3788" y="3415"/>
                    <a:pt x="3769" y="3407"/>
                    <a:pt x="3751" y="3372"/>
                  </a:cubicBezTo>
                  <a:cubicBezTo>
                    <a:pt x="3751" y="3361"/>
                    <a:pt x="3776" y="3360"/>
                    <a:pt x="3772" y="3348"/>
                  </a:cubicBezTo>
                  <a:cubicBezTo>
                    <a:pt x="3749" y="3350"/>
                    <a:pt x="3759" y="3341"/>
                    <a:pt x="3763" y="3328"/>
                  </a:cubicBezTo>
                  <a:cubicBezTo>
                    <a:pt x="3743" y="3317"/>
                    <a:pt x="3714" y="3325"/>
                    <a:pt x="3698" y="3302"/>
                  </a:cubicBezTo>
                  <a:cubicBezTo>
                    <a:pt x="3732" y="3315"/>
                    <a:pt x="3748" y="3291"/>
                    <a:pt x="3781" y="3298"/>
                  </a:cubicBezTo>
                  <a:cubicBezTo>
                    <a:pt x="3780" y="3267"/>
                    <a:pt x="3775" y="3270"/>
                    <a:pt x="3771" y="3256"/>
                  </a:cubicBezTo>
                  <a:cubicBezTo>
                    <a:pt x="3795" y="3256"/>
                    <a:pt x="3815" y="3273"/>
                    <a:pt x="3821" y="3281"/>
                  </a:cubicBezTo>
                  <a:cubicBezTo>
                    <a:pt x="3832" y="3269"/>
                    <a:pt x="3820" y="3248"/>
                    <a:pt x="3842" y="3241"/>
                  </a:cubicBezTo>
                  <a:cubicBezTo>
                    <a:pt x="3831" y="3223"/>
                    <a:pt x="3817" y="3214"/>
                    <a:pt x="3799" y="3213"/>
                  </a:cubicBezTo>
                  <a:cubicBezTo>
                    <a:pt x="3802" y="3221"/>
                    <a:pt x="3804" y="3229"/>
                    <a:pt x="3792" y="3232"/>
                  </a:cubicBezTo>
                  <a:cubicBezTo>
                    <a:pt x="3770" y="3182"/>
                    <a:pt x="3698" y="3258"/>
                    <a:pt x="3683" y="3193"/>
                  </a:cubicBezTo>
                  <a:cubicBezTo>
                    <a:pt x="3758" y="3189"/>
                    <a:pt x="3817" y="3189"/>
                    <a:pt x="3875" y="3227"/>
                  </a:cubicBezTo>
                  <a:cubicBezTo>
                    <a:pt x="3861" y="3192"/>
                    <a:pt x="3874" y="3221"/>
                    <a:pt x="3892" y="3212"/>
                  </a:cubicBezTo>
                  <a:cubicBezTo>
                    <a:pt x="3891" y="3189"/>
                    <a:pt x="3855" y="3189"/>
                    <a:pt x="3868" y="3176"/>
                  </a:cubicBezTo>
                  <a:cubicBezTo>
                    <a:pt x="3883" y="3172"/>
                    <a:pt x="3889" y="3188"/>
                    <a:pt x="3903" y="3185"/>
                  </a:cubicBezTo>
                  <a:cubicBezTo>
                    <a:pt x="3904" y="3170"/>
                    <a:pt x="3888" y="3150"/>
                    <a:pt x="3909" y="3144"/>
                  </a:cubicBezTo>
                  <a:cubicBezTo>
                    <a:pt x="3904" y="3119"/>
                    <a:pt x="3890" y="3119"/>
                    <a:pt x="3879" y="3110"/>
                  </a:cubicBezTo>
                  <a:cubicBezTo>
                    <a:pt x="3892" y="3104"/>
                    <a:pt x="3895" y="3124"/>
                    <a:pt x="3911" y="3112"/>
                  </a:cubicBezTo>
                  <a:cubicBezTo>
                    <a:pt x="3898" y="3089"/>
                    <a:pt x="3922" y="3064"/>
                    <a:pt x="3892" y="3050"/>
                  </a:cubicBezTo>
                  <a:cubicBezTo>
                    <a:pt x="3934" y="3058"/>
                    <a:pt x="3903" y="2998"/>
                    <a:pt x="3922" y="2994"/>
                  </a:cubicBezTo>
                  <a:cubicBezTo>
                    <a:pt x="3919" y="2980"/>
                    <a:pt x="3909" y="2988"/>
                    <a:pt x="3901" y="2981"/>
                  </a:cubicBezTo>
                  <a:cubicBezTo>
                    <a:pt x="3910" y="2978"/>
                    <a:pt x="3919" y="2974"/>
                    <a:pt x="3928" y="2970"/>
                  </a:cubicBezTo>
                  <a:cubicBezTo>
                    <a:pt x="3901" y="2943"/>
                    <a:pt x="3917" y="2938"/>
                    <a:pt x="3911" y="2913"/>
                  </a:cubicBezTo>
                  <a:cubicBezTo>
                    <a:pt x="3902" y="2909"/>
                    <a:pt x="3886" y="2921"/>
                    <a:pt x="3883" y="2901"/>
                  </a:cubicBezTo>
                  <a:cubicBezTo>
                    <a:pt x="3919" y="2862"/>
                    <a:pt x="3850" y="2820"/>
                    <a:pt x="3828" y="2801"/>
                  </a:cubicBezTo>
                  <a:cubicBezTo>
                    <a:pt x="3851" y="2797"/>
                    <a:pt x="3877" y="2790"/>
                    <a:pt x="3897" y="2794"/>
                  </a:cubicBezTo>
                  <a:cubicBezTo>
                    <a:pt x="3894" y="2785"/>
                    <a:pt x="3890" y="2776"/>
                    <a:pt x="3886" y="2768"/>
                  </a:cubicBezTo>
                  <a:cubicBezTo>
                    <a:pt x="3868" y="2769"/>
                    <a:pt x="3824" y="2774"/>
                    <a:pt x="3837" y="2750"/>
                  </a:cubicBezTo>
                  <a:cubicBezTo>
                    <a:pt x="3917" y="2781"/>
                    <a:pt x="3983" y="2758"/>
                    <a:pt x="4012" y="2692"/>
                  </a:cubicBezTo>
                  <a:cubicBezTo>
                    <a:pt x="4021" y="2669"/>
                    <a:pt x="4005" y="2616"/>
                    <a:pt x="4039" y="2595"/>
                  </a:cubicBezTo>
                  <a:cubicBezTo>
                    <a:pt x="4044" y="2534"/>
                    <a:pt x="4081" y="2489"/>
                    <a:pt x="4101" y="2434"/>
                  </a:cubicBezTo>
                  <a:cubicBezTo>
                    <a:pt x="4181" y="2397"/>
                    <a:pt x="4272" y="2318"/>
                    <a:pt x="4280" y="2238"/>
                  </a:cubicBezTo>
                  <a:cubicBezTo>
                    <a:pt x="4291" y="2234"/>
                    <a:pt x="4302" y="2229"/>
                    <a:pt x="4313" y="2225"/>
                  </a:cubicBezTo>
                  <a:cubicBezTo>
                    <a:pt x="4335" y="2263"/>
                    <a:pt x="4341" y="2211"/>
                    <a:pt x="4362" y="2231"/>
                  </a:cubicBezTo>
                  <a:cubicBezTo>
                    <a:pt x="4368" y="2217"/>
                    <a:pt x="4347" y="2191"/>
                    <a:pt x="4374" y="2186"/>
                  </a:cubicBezTo>
                  <a:cubicBezTo>
                    <a:pt x="4455" y="2236"/>
                    <a:pt x="4511" y="2101"/>
                    <a:pt x="4556" y="2054"/>
                  </a:cubicBezTo>
                  <a:cubicBezTo>
                    <a:pt x="4615" y="2023"/>
                    <a:pt x="4616" y="1969"/>
                    <a:pt x="4669" y="1936"/>
                  </a:cubicBezTo>
                  <a:cubicBezTo>
                    <a:pt x="4676" y="1928"/>
                    <a:pt x="4659" y="1910"/>
                    <a:pt x="4670" y="1904"/>
                  </a:cubicBezTo>
                  <a:cubicBezTo>
                    <a:pt x="4704" y="1915"/>
                    <a:pt x="4759" y="1799"/>
                    <a:pt x="4689" y="1766"/>
                  </a:cubicBezTo>
                  <a:cubicBezTo>
                    <a:pt x="4717" y="1764"/>
                    <a:pt x="4693" y="1742"/>
                    <a:pt x="4716" y="1739"/>
                  </a:cubicBezTo>
                  <a:cubicBezTo>
                    <a:pt x="4720" y="1746"/>
                    <a:pt x="4722" y="1758"/>
                    <a:pt x="4731" y="1755"/>
                  </a:cubicBezTo>
                  <a:cubicBezTo>
                    <a:pt x="4752" y="1734"/>
                    <a:pt x="4719" y="1724"/>
                    <a:pt x="4740" y="1705"/>
                  </a:cubicBezTo>
                  <a:cubicBezTo>
                    <a:pt x="4768" y="1800"/>
                    <a:pt x="4870" y="1667"/>
                    <a:pt x="4904" y="1620"/>
                  </a:cubicBezTo>
                  <a:cubicBezTo>
                    <a:pt x="4959" y="1545"/>
                    <a:pt x="4975" y="1476"/>
                    <a:pt x="4995" y="1435"/>
                  </a:cubicBezTo>
                  <a:cubicBezTo>
                    <a:pt x="4979" y="1413"/>
                    <a:pt x="4943" y="1417"/>
                    <a:pt x="4948" y="13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7" name="Freeform 44"/>
            <p:cNvSpPr>
              <a:spLocks/>
            </p:cNvSpPr>
            <p:nvPr/>
          </p:nvSpPr>
          <p:spPr bwMode="auto">
            <a:xfrm>
              <a:off x="-1365250" y="4160838"/>
              <a:ext cx="47625" cy="36513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30" y="19"/>
                </a:cxn>
                <a:cxn ang="0">
                  <a:pos x="30" y="58"/>
                </a:cxn>
                <a:cxn ang="0">
                  <a:pos x="0" y="40"/>
                </a:cxn>
                <a:cxn ang="0">
                  <a:pos x="2" y="62"/>
                </a:cxn>
                <a:cxn ang="0">
                  <a:pos x="43" y="68"/>
                </a:cxn>
                <a:cxn ang="0">
                  <a:pos x="89" y="33"/>
                </a:cxn>
                <a:cxn ang="0">
                  <a:pos x="65" y="12"/>
                </a:cxn>
              </a:cxnLst>
              <a:rect l="0" t="0" r="r" b="b"/>
              <a:pathLst>
                <a:path w="89" h="68">
                  <a:moveTo>
                    <a:pt x="65" y="12"/>
                  </a:moveTo>
                  <a:cubicBezTo>
                    <a:pt x="66" y="48"/>
                    <a:pt x="50" y="5"/>
                    <a:pt x="30" y="19"/>
                  </a:cubicBezTo>
                  <a:cubicBezTo>
                    <a:pt x="38" y="35"/>
                    <a:pt x="38" y="48"/>
                    <a:pt x="30" y="58"/>
                  </a:cubicBezTo>
                  <a:cubicBezTo>
                    <a:pt x="18" y="57"/>
                    <a:pt x="18" y="25"/>
                    <a:pt x="0" y="40"/>
                  </a:cubicBezTo>
                  <a:cubicBezTo>
                    <a:pt x="4" y="49"/>
                    <a:pt x="3" y="55"/>
                    <a:pt x="2" y="62"/>
                  </a:cubicBezTo>
                  <a:cubicBezTo>
                    <a:pt x="21" y="50"/>
                    <a:pt x="32" y="59"/>
                    <a:pt x="43" y="68"/>
                  </a:cubicBezTo>
                  <a:cubicBezTo>
                    <a:pt x="59" y="52"/>
                    <a:pt x="87" y="41"/>
                    <a:pt x="89" y="33"/>
                  </a:cubicBezTo>
                  <a:cubicBezTo>
                    <a:pt x="73" y="45"/>
                    <a:pt x="81" y="0"/>
                    <a:pt x="6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-2085975" y="2452688"/>
              <a:ext cx="42863" cy="31750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78" y="41"/>
                </a:cxn>
                <a:cxn ang="0">
                  <a:pos x="0" y="20"/>
                </a:cxn>
                <a:cxn ang="0">
                  <a:pos x="18" y="43"/>
                </a:cxn>
              </a:cxnLst>
              <a:rect l="0" t="0" r="r" b="b"/>
              <a:pathLst>
                <a:path w="78" h="59">
                  <a:moveTo>
                    <a:pt x="18" y="43"/>
                  </a:moveTo>
                  <a:cubicBezTo>
                    <a:pt x="38" y="35"/>
                    <a:pt x="72" y="59"/>
                    <a:pt x="78" y="41"/>
                  </a:cubicBezTo>
                  <a:cubicBezTo>
                    <a:pt x="53" y="40"/>
                    <a:pt x="15" y="0"/>
                    <a:pt x="0" y="20"/>
                  </a:cubicBezTo>
                  <a:cubicBezTo>
                    <a:pt x="10" y="17"/>
                    <a:pt x="13" y="33"/>
                    <a:pt x="18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-2994025" y="1325563"/>
              <a:ext cx="28575" cy="23813"/>
            </a:xfrm>
            <a:custGeom>
              <a:avLst/>
              <a:gdLst/>
              <a:ahLst/>
              <a:cxnLst>
                <a:cxn ang="0">
                  <a:pos x="52" y="44"/>
                </a:cxn>
                <a:cxn ang="0">
                  <a:pos x="0" y="12"/>
                </a:cxn>
                <a:cxn ang="0">
                  <a:pos x="52" y="44"/>
                </a:cxn>
              </a:cxnLst>
              <a:rect l="0" t="0" r="r" b="b"/>
              <a:pathLst>
                <a:path w="52" h="44">
                  <a:moveTo>
                    <a:pt x="52" y="44"/>
                  </a:moveTo>
                  <a:cubicBezTo>
                    <a:pt x="41" y="26"/>
                    <a:pt x="5" y="0"/>
                    <a:pt x="0" y="12"/>
                  </a:cubicBezTo>
                  <a:cubicBezTo>
                    <a:pt x="18" y="20"/>
                    <a:pt x="30" y="44"/>
                    <a:pt x="5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0" name="Freeform 47"/>
            <p:cNvSpPr>
              <a:spLocks noEditPoints="1"/>
            </p:cNvSpPr>
            <p:nvPr/>
          </p:nvSpPr>
          <p:spPr bwMode="auto">
            <a:xfrm>
              <a:off x="-1765300" y="1101725"/>
              <a:ext cx="385763" cy="1293813"/>
            </a:xfrm>
            <a:custGeom>
              <a:avLst/>
              <a:gdLst/>
              <a:ahLst/>
              <a:cxnLst>
                <a:cxn ang="0">
                  <a:pos x="502" y="1718"/>
                </a:cxn>
                <a:cxn ang="0">
                  <a:pos x="467" y="1725"/>
                </a:cxn>
                <a:cxn ang="0">
                  <a:pos x="455" y="1707"/>
                </a:cxn>
                <a:cxn ang="0">
                  <a:pos x="597" y="1716"/>
                </a:cxn>
                <a:cxn ang="0">
                  <a:pos x="587" y="1728"/>
                </a:cxn>
                <a:cxn ang="0">
                  <a:pos x="572" y="1056"/>
                </a:cxn>
                <a:cxn ang="0">
                  <a:pos x="572" y="1056"/>
                </a:cxn>
                <a:cxn ang="0">
                  <a:pos x="8" y="2035"/>
                </a:cxn>
                <a:cxn ang="0">
                  <a:pos x="34" y="2224"/>
                </a:cxn>
                <a:cxn ang="0">
                  <a:pos x="129" y="2338"/>
                </a:cxn>
                <a:cxn ang="0">
                  <a:pos x="174" y="2335"/>
                </a:cxn>
                <a:cxn ang="0">
                  <a:pos x="437" y="2339"/>
                </a:cxn>
                <a:cxn ang="0">
                  <a:pos x="435" y="2370"/>
                </a:cxn>
                <a:cxn ang="0">
                  <a:pos x="534" y="2221"/>
                </a:cxn>
                <a:cxn ang="0">
                  <a:pos x="617" y="2108"/>
                </a:cxn>
                <a:cxn ang="0">
                  <a:pos x="617" y="1780"/>
                </a:cxn>
                <a:cxn ang="0">
                  <a:pos x="624" y="1725"/>
                </a:cxn>
                <a:cxn ang="0">
                  <a:pos x="635" y="1514"/>
                </a:cxn>
                <a:cxn ang="0">
                  <a:pos x="620" y="1152"/>
                </a:cxn>
                <a:cxn ang="0">
                  <a:pos x="643" y="1133"/>
                </a:cxn>
                <a:cxn ang="0">
                  <a:pos x="638" y="1103"/>
                </a:cxn>
                <a:cxn ang="0">
                  <a:pos x="617" y="1052"/>
                </a:cxn>
                <a:cxn ang="0">
                  <a:pos x="615" y="1030"/>
                </a:cxn>
                <a:cxn ang="0">
                  <a:pos x="637" y="991"/>
                </a:cxn>
                <a:cxn ang="0">
                  <a:pos x="543" y="933"/>
                </a:cxn>
                <a:cxn ang="0">
                  <a:pos x="584" y="922"/>
                </a:cxn>
                <a:cxn ang="0">
                  <a:pos x="711" y="674"/>
                </a:cxn>
                <a:cxn ang="0">
                  <a:pos x="594" y="416"/>
                </a:cxn>
                <a:cxn ang="0">
                  <a:pos x="559" y="353"/>
                </a:cxn>
                <a:cxn ang="0">
                  <a:pos x="539" y="177"/>
                </a:cxn>
                <a:cxn ang="0">
                  <a:pos x="527" y="113"/>
                </a:cxn>
                <a:cxn ang="0">
                  <a:pos x="571" y="71"/>
                </a:cxn>
                <a:cxn ang="0">
                  <a:pos x="524" y="52"/>
                </a:cxn>
                <a:cxn ang="0">
                  <a:pos x="510" y="19"/>
                </a:cxn>
                <a:cxn ang="0">
                  <a:pos x="442" y="2"/>
                </a:cxn>
                <a:cxn ang="0">
                  <a:pos x="358" y="22"/>
                </a:cxn>
                <a:cxn ang="0">
                  <a:pos x="280" y="94"/>
                </a:cxn>
                <a:cxn ang="0">
                  <a:pos x="171" y="217"/>
                </a:cxn>
                <a:cxn ang="0">
                  <a:pos x="143" y="244"/>
                </a:cxn>
                <a:cxn ang="0">
                  <a:pos x="177" y="269"/>
                </a:cxn>
                <a:cxn ang="0">
                  <a:pos x="125" y="437"/>
                </a:cxn>
                <a:cxn ang="0">
                  <a:pos x="122" y="454"/>
                </a:cxn>
                <a:cxn ang="0">
                  <a:pos x="149" y="465"/>
                </a:cxn>
                <a:cxn ang="0">
                  <a:pos x="156" y="493"/>
                </a:cxn>
                <a:cxn ang="0">
                  <a:pos x="137" y="539"/>
                </a:cxn>
                <a:cxn ang="0">
                  <a:pos x="89" y="606"/>
                </a:cxn>
                <a:cxn ang="0">
                  <a:pos x="106" y="684"/>
                </a:cxn>
                <a:cxn ang="0">
                  <a:pos x="149" y="858"/>
                </a:cxn>
                <a:cxn ang="0">
                  <a:pos x="187" y="857"/>
                </a:cxn>
                <a:cxn ang="0">
                  <a:pos x="189" y="880"/>
                </a:cxn>
                <a:cxn ang="0">
                  <a:pos x="142" y="915"/>
                </a:cxn>
                <a:cxn ang="0">
                  <a:pos x="163" y="1438"/>
                </a:cxn>
                <a:cxn ang="0">
                  <a:pos x="202" y="1583"/>
                </a:cxn>
                <a:cxn ang="0">
                  <a:pos x="188" y="1658"/>
                </a:cxn>
                <a:cxn ang="0">
                  <a:pos x="154" y="1688"/>
                </a:cxn>
              </a:cxnLst>
              <a:rect l="0" t="0" r="r" b="b"/>
              <a:pathLst>
                <a:path w="711" h="2386">
                  <a:moveTo>
                    <a:pt x="455" y="1707"/>
                  </a:moveTo>
                  <a:cubicBezTo>
                    <a:pt x="477" y="1693"/>
                    <a:pt x="474" y="1741"/>
                    <a:pt x="502" y="1718"/>
                  </a:cubicBezTo>
                  <a:cubicBezTo>
                    <a:pt x="515" y="1734"/>
                    <a:pt x="498" y="1739"/>
                    <a:pt x="507" y="1754"/>
                  </a:cubicBezTo>
                  <a:cubicBezTo>
                    <a:pt x="493" y="1753"/>
                    <a:pt x="472" y="1706"/>
                    <a:pt x="467" y="1725"/>
                  </a:cubicBezTo>
                  <a:cubicBezTo>
                    <a:pt x="462" y="1729"/>
                    <a:pt x="462" y="1724"/>
                    <a:pt x="460" y="1720"/>
                  </a:cubicBezTo>
                  <a:cubicBezTo>
                    <a:pt x="458" y="1716"/>
                    <a:pt x="457" y="1711"/>
                    <a:pt x="455" y="1707"/>
                  </a:cubicBezTo>
                  <a:close/>
                  <a:moveTo>
                    <a:pt x="554" y="1704"/>
                  </a:moveTo>
                  <a:cubicBezTo>
                    <a:pt x="570" y="1704"/>
                    <a:pt x="593" y="1687"/>
                    <a:pt x="597" y="1716"/>
                  </a:cubicBezTo>
                  <a:cubicBezTo>
                    <a:pt x="588" y="1717"/>
                    <a:pt x="582" y="1709"/>
                    <a:pt x="572" y="1711"/>
                  </a:cubicBezTo>
                  <a:cubicBezTo>
                    <a:pt x="575" y="1723"/>
                    <a:pt x="583" y="1720"/>
                    <a:pt x="587" y="1728"/>
                  </a:cubicBezTo>
                  <a:cubicBezTo>
                    <a:pt x="608" y="1733"/>
                    <a:pt x="554" y="1732"/>
                    <a:pt x="554" y="1704"/>
                  </a:cubicBezTo>
                  <a:close/>
                  <a:moveTo>
                    <a:pt x="572" y="1056"/>
                  </a:moveTo>
                  <a:cubicBezTo>
                    <a:pt x="598" y="1051"/>
                    <a:pt x="595" y="1088"/>
                    <a:pt x="573" y="1095"/>
                  </a:cubicBezTo>
                  <a:cubicBezTo>
                    <a:pt x="576" y="1083"/>
                    <a:pt x="569" y="1068"/>
                    <a:pt x="572" y="1056"/>
                  </a:cubicBezTo>
                  <a:close/>
                  <a:moveTo>
                    <a:pt x="28" y="2027"/>
                  </a:moveTo>
                  <a:cubicBezTo>
                    <a:pt x="19" y="2033"/>
                    <a:pt x="20" y="2039"/>
                    <a:pt x="8" y="2035"/>
                  </a:cubicBezTo>
                  <a:cubicBezTo>
                    <a:pt x="56" y="2064"/>
                    <a:pt x="21" y="2170"/>
                    <a:pt x="67" y="2210"/>
                  </a:cubicBezTo>
                  <a:cubicBezTo>
                    <a:pt x="50" y="2216"/>
                    <a:pt x="42" y="2207"/>
                    <a:pt x="34" y="2224"/>
                  </a:cubicBezTo>
                  <a:cubicBezTo>
                    <a:pt x="48" y="2254"/>
                    <a:pt x="60" y="2282"/>
                    <a:pt x="69" y="2325"/>
                  </a:cubicBezTo>
                  <a:cubicBezTo>
                    <a:pt x="93" y="2321"/>
                    <a:pt x="104" y="2346"/>
                    <a:pt x="129" y="2338"/>
                  </a:cubicBezTo>
                  <a:cubicBezTo>
                    <a:pt x="127" y="2330"/>
                    <a:pt x="120" y="2320"/>
                    <a:pt x="127" y="2316"/>
                  </a:cubicBezTo>
                  <a:cubicBezTo>
                    <a:pt x="149" y="2305"/>
                    <a:pt x="167" y="2305"/>
                    <a:pt x="174" y="2335"/>
                  </a:cubicBezTo>
                  <a:cubicBezTo>
                    <a:pt x="261" y="2333"/>
                    <a:pt x="338" y="2356"/>
                    <a:pt x="419" y="2369"/>
                  </a:cubicBezTo>
                  <a:cubicBezTo>
                    <a:pt x="431" y="2361"/>
                    <a:pt x="414" y="2342"/>
                    <a:pt x="437" y="2339"/>
                  </a:cubicBezTo>
                  <a:cubicBezTo>
                    <a:pt x="440" y="2345"/>
                    <a:pt x="446" y="2344"/>
                    <a:pt x="449" y="2349"/>
                  </a:cubicBezTo>
                  <a:cubicBezTo>
                    <a:pt x="439" y="2354"/>
                    <a:pt x="426" y="2357"/>
                    <a:pt x="435" y="2370"/>
                  </a:cubicBezTo>
                  <a:cubicBezTo>
                    <a:pt x="471" y="2386"/>
                    <a:pt x="454" y="2360"/>
                    <a:pt x="512" y="2369"/>
                  </a:cubicBezTo>
                  <a:cubicBezTo>
                    <a:pt x="547" y="2329"/>
                    <a:pt x="535" y="2259"/>
                    <a:pt x="534" y="2221"/>
                  </a:cubicBezTo>
                  <a:cubicBezTo>
                    <a:pt x="537" y="2225"/>
                    <a:pt x="539" y="2233"/>
                    <a:pt x="546" y="2231"/>
                  </a:cubicBezTo>
                  <a:cubicBezTo>
                    <a:pt x="560" y="2186"/>
                    <a:pt x="558" y="2135"/>
                    <a:pt x="617" y="2108"/>
                  </a:cubicBezTo>
                  <a:cubicBezTo>
                    <a:pt x="636" y="2043"/>
                    <a:pt x="700" y="1884"/>
                    <a:pt x="642" y="1803"/>
                  </a:cubicBezTo>
                  <a:cubicBezTo>
                    <a:pt x="635" y="1794"/>
                    <a:pt x="619" y="1798"/>
                    <a:pt x="617" y="1780"/>
                  </a:cubicBezTo>
                  <a:cubicBezTo>
                    <a:pt x="627" y="1775"/>
                    <a:pt x="638" y="1771"/>
                    <a:pt x="649" y="1766"/>
                  </a:cubicBezTo>
                  <a:cubicBezTo>
                    <a:pt x="655" y="1745"/>
                    <a:pt x="638" y="1745"/>
                    <a:pt x="624" y="1725"/>
                  </a:cubicBezTo>
                  <a:cubicBezTo>
                    <a:pt x="635" y="1713"/>
                    <a:pt x="639" y="1687"/>
                    <a:pt x="623" y="1650"/>
                  </a:cubicBezTo>
                  <a:cubicBezTo>
                    <a:pt x="640" y="1610"/>
                    <a:pt x="669" y="1542"/>
                    <a:pt x="635" y="1514"/>
                  </a:cubicBezTo>
                  <a:cubicBezTo>
                    <a:pt x="667" y="1409"/>
                    <a:pt x="624" y="1261"/>
                    <a:pt x="651" y="1169"/>
                  </a:cubicBezTo>
                  <a:cubicBezTo>
                    <a:pt x="639" y="1168"/>
                    <a:pt x="623" y="1175"/>
                    <a:pt x="620" y="1152"/>
                  </a:cubicBezTo>
                  <a:cubicBezTo>
                    <a:pt x="629" y="1148"/>
                    <a:pt x="633" y="1156"/>
                    <a:pt x="642" y="1150"/>
                  </a:cubicBezTo>
                  <a:cubicBezTo>
                    <a:pt x="642" y="1144"/>
                    <a:pt x="637" y="1136"/>
                    <a:pt x="643" y="1133"/>
                  </a:cubicBezTo>
                  <a:cubicBezTo>
                    <a:pt x="642" y="1108"/>
                    <a:pt x="621" y="1139"/>
                    <a:pt x="618" y="1111"/>
                  </a:cubicBezTo>
                  <a:cubicBezTo>
                    <a:pt x="625" y="1108"/>
                    <a:pt x="631" y="1105"/>
                    <a:pt x="638" y="1103"/>
                  </a:cubicBezTo>
                  <a:cubicBezTo>
                    <a:pt x="631" y="1077"/>
                    <a:pt x="612" y="1098"/>
                    <a:pt x="609" y="1070"/>
                  </a:cubicBezTo>
                  <a:cubicBezTo>
                    <a:pt x="617" y="1066"/>
                    <a:pt x="610" y="1057"/>
                    <a:pt x="617" y="1052"/>
                  </a:cubicBezTo>
                  <a:cubicBezTo>
                    <a:pt x="623" y="1059"/>
                    <a:pt x="630" y="1065"/>
                    <a:pt x="638" y="1067"/>
                  </a:cubicBezTo>
                  <a:cubicBezTo>
                    <a:pt x="655" y="1040"/>
                    <a:pt x="601" y="1045"/>
                    <a:pt x="615" y="1030"/>
                  </a:cubicBezTo>
                  <a:cubicBezTo>
                    <a:pt x="624" y="1027"/>
                    <a:pt x="628" y="1035"/>
                    <a:pt x="637" y="1029"/>
                  </a:cubicBezTo>
                  <a:cubicBezTo>
                    <a:pt x="635" y="1015"/>
                    <a:pt x="645" y="1006"/>
                    <a:pt x="637" y="991"/>
                  </a:cubicBezTo>
                  <a:cubicBezTo>
                    <a:pt x="598" y="994"/>
                    <a:pt x="571" y="969"/>
                    <a:pt x="534" y="966"/>
                  </a:cubicBezTo>
                  <a:cubicBezTo>
                    <a:pt x="543" y="957"/>
                    <a:pt x="538" y="945"/>
                    <a:pt x="543" y="933"/>
                  </a:cubicBezTo>
                  <a:cubicBezTo>
                    <a:pt x="552" y="929"/>
                    <a:pt x="560" y="925"/>
                    <a:pt x="569" y="922"/>
                  </a:cubicBezTo>
                  <a:cubicBezTo>
                    <a:pt x="563" y="944"/>
                    <a:pt x="578" y="934"/>
                    <a:pt x="584" y="922"/>
                  </a:cubicBezTo>
                  <a:cubicBezTo>
                    <a:pt x="640" y="982"/>
                    <a:pt x="667" y="891"/>
                    <a:pt x="693" y="852"/>
                  </a:cubicBezTo>
                  <a:cubicBezTo>
                    <a:pt x="701" y="815"/>
                    <a:pt x="683" y="721"/>
                    <a:pt x="711" y="674"/>
                  </a:cubicBezTo>
                  <a:cubicBezTo>
                    <a:pt x="693" y="574"/>
                    <a:pt x="691" y="493"/>
                    <a:pt x="637" y="428"/>
                  </a:cubicBezTo>
                  <a:cubicBezTo>
                    <a:pt x="618" y="434"/>
                    <a:pt x="613" y="433"/>
                    <a:pt x="594" y="416"/>
                  </a:cubicBezTo>
                  <a:cubicBezTo>
                    <a:pt x="584" y="449"/>
                    <a:pt x="551" y="480"/>
                    <a:pt x="517" y="471"/>
                  </a:cubicBezTo>
                  <a:cubicBezTo>
                    <a:pt x="512" y="424"/>
                    <a:pt x="521" y="383"/>
                    <a:pt x="559" y="353"/>
                  </a:cubicBezTo>
                  <a:cubicBezTo>
                    <a:pt x="534" y="303"/>
                    <a:pt x="543" y="267"/>
                    <a:pt x="564" y="236"/>
                  </a:cubicBezTo>
                  <a:cubicBezTo>
                    <a:pt x="561" y="209"/>
                    <a:pt x="529" y="190"/>
                    <a:pt x="539" y="177"/>
                  </a:cubicBezTo>
                  <a:cubicBezTo>
                    <a:pt x="543" y="185"/>
                    <a:pt x="547" y="192"/>
                    <a:pt x="557" y="184"/>
                  </a:cubicBezTo>
                  <a:cubicBezTo>
                    <a:pt x="544" y="157"/>
                    <a:pt x="538" y="141"/>
                    <a:pt x="527" y="113"/>
                  </a:cubicBezTo>
                  <a:cubicBezTo>
                    <a:pt x="549" y="108"/>
                    <a:pt x="542" y="92"/>
                    <a:pt x="559" y="99"/>
                  </a:cubicBezTo>
                  <a:cubicBezTo>
                    <a:pt x="543" y="69"/>
                    <a:pt x="564" y="88"/>
                    <a:pt x="571" y="71"/>
                  </a:cubicBezTo>
                  <a:cubicBezTo>
                    <a:pt x="564" y="51"/>
                    <a:pt x="537" y="59"/>
                    <a:pt x="548" y="35"/>
                  </a:cubicBezTo>
                  <a:cubicBezTo>
                    <a:pt x="535" y="38"/>
                    <a:pt x="536" y="48"/>
                    <a:pt x="524" y="52"/>
                  </a:cubicBezTo>
                  <a:cubicBezTo>
                    <a:pt x="521" y="38"/>
                    <a:pt x="510" y="43"/>
                    <a:pt x="503" y="38"/>
                  </a:cubicBezTo>
                  <a:cubicBezTo>
                    <a:pt x="510" y="33"/>
                    <a:pt x="510" y="26"/>
                    <a:pt x="510" y="19"/>
                  </a:cubicBezTo>
                  <a:cubicBezTo>
                    <a:pt x="490" y="33"/>
                    <a:pt x="482" y="19"/>
                    <a:pt x="473" y="5"/>
                  </a:cubicBezTo>
                  <a:cubicBezTo>
                    <a:pt x="462" y="32"/>
                    <a:pt x="451" y="0"/>
                    <a:pt x="442" y="2"/>
                  </a:cubicBezTo>
                  <a:cubicBezTo>
                    <a:pt x="417" y="7"/>
                    <a:pt x="401" y="53"/>
                    <a:pt x="366" y="42"/>
                  </a:cubicBezTo>
                  <a:cubicBezTo>
                    <a:pt x="365" y="32"/>
                    <a:pt x="369" y="28"/>
                    <a:pt x="358" y="22"/>
                  </a:cubicBezTo>
                  <a:cubicBezTo>
                    <a:pt x="312" y="38"/>
                    <a:pt x="239" y="31"/>
                    <a:pt x="248" y="92"/>
                  </a:cubicBezTo>
                  <a:cubicBezTo>
                    <a:pt x="261" y="88"/>
                    <a:pt x="278" y="71"/>
                    <a:pt x="280" y="94"/>
                  </a:cubicBezTo>
                  <a:cubicBezTo>
                    <a:pt x="219" y="114"/>
                    <a:pt x="222" y="145"/>
                    <a:pt x="171" y="163"/>
                  </a:cubicBezTo>
                  <a:cubicBezTo>
                    <a:pt x="190" y="187"/>
                    <a:pt x="127" y="206"/>
                    <a:pt x="171" y="217"/>
                  </a:cubicBezTo>
                  <a:cubicBezTo>
                    <a:pt x="161" y="229"/>
                    <a:pt x="140" y="207"/>
                    <a:pt x="144" y="228"/>
                  </a:cubicBezTo>
                  <a:cubicBezTo>
                    <a:pt x="170" y="235"/>
                    <a:pt x="124" y="222"/>
                    <a:pt x="143" y="244"/>
                  </a:cubicBezTo>
                  <a:cubicBezTo>
                    <a:pt x="151" y="262"/>
                    <a:pt x="169" y="213"/>
                    <a:pt x="176" y="230"/>
                  </a:cubicBezTo>
                  <a:cubicBezTo>
                    <a:pt x="162" y="237"/>
                    <a:pt x="169" y="253"/>
                    <a:pt x="177" y="269"/>
                  </a:cubicBezTo>
                  <a:cubicBezTo>
                    <a:pt x="151" y="286"/>
                    <a:pt x="111" y="335"/>
                    <a:pt x="151" y="318"/>
                  </a:cubicBezTo>
                  <a:cubicBezTo>
                    <a:pt x="121" y="357"/>
                    <a:pt x="86" y="394"/>
                    <a:pt x="125" y="437"/>
                  </a:cubicBezTo>
                  <a:cubicBezTo>
                    <a:pt x="124" y="430"/>
                    <a:pt x="130" y="401"/>
                    <a:pt x="139" y="416"/>
                  </a:cubicBezTo>
                  <a:cubicBezTo>
                    <a:pt x="138" y="430"/>
                    <a:pt x="118" y="437"/>
                    <a:pt x="122" y="454"/>
                  </a:cubicBezTo>
                  <a:cubicBezTo>
                    <a:pt x="135" y="451"/>
                    <a:pt x="136" y="436"/>
                    <a:pt x="140" y="446"/>
                  </a:cubicBezTo>
                  <a:cubicBezTo>
                    <a:pt x="143" y="452"/>
                    <a:pt x="146" y="459"/>
                    <a:pt x="149" y="465"/>
                  </a:cubicBezTo>
                  <a:cubicBezTo>
                    <a:pt x="137" y="460"/>
                    <a:pt x="129" y="469"/>
                    <a:pt x="127" y="482"/>
                  </a:cubicBezTo>
                  <a:cubicBezTo>
                    <a:pt x="136" y="486"/>
                    <a:pt x="146" y="489"/>
                    <a:pt x="156" y="493"/>
                  </a:cubicBezTo>
                  <a:cubicBezTo>
                    <a:pt x="134" y="501"/>
                    <a:pt x="107" y="539"/>
                    <a:pt x="120" y="554"/>
                  </a:cubicBezTo>
                  <a:cubicBezTo>
                    <a:pt x="119" y="549"/>
                    <a:pt x="134" y="525"/>
                    <a:pt x="137" y="539"/>
                  </a:cubicBezTo>
                  <a:cubicBezTo>
                    <a:pt x="136" y="559"/>
                    <a:pt x="91" y="586"/>
                    <a:pt x="128" y="590"/>
                  </a:cubicBezTo>
                  <a:cubicBezTo>
                    <a:pt x="121" y="608"/>
                    <a:pt x="105" y="602"/>
                    <a:pt x="89" y="606"/>
                  </a:cubicBezTo>
                  <a:cubicBezTo>
                    <a:pt x="95" y="626"/>
                    <a:pt x="111" y="624"/>
                    <a:pt x="122" y="631"/>
                  </a:cubicBezTo>
                  <a:cubicBezTo>
                    <a:pt x="95" y="643"/>
                    <a:pt x="128" y="683"/>
                    <a:pt x="106" y="684"/>
                  </a:cubicBezTo>
                  <a:cubicBezTo>
                    <a:pt x="133" y="752"/>
                    <a:pt x="100" y="814"/>
                    <a:pt x="120" y="863"/>
                  </a:cubicBezTo>
                  <a:cubicBezTo>
                    <a:pt x="133" y="847"/>
                    <a:pt x="152" y="880"/>
                    <a:pt x="149" y="858"/>
                  </a:cubicBezTo>
                  <a:cubicBezTo>
                    <a:pt x="132" y="862"/>
                    <a:pt x="138" y="833"/>
                    <a:pt x="154" y="833"/>
                  </a:cubicBezTo>
                  <a:cubicBezTo>
                    <a:pt x="157" y="860"/>
                    <a:pt x="177" y="848"/>
                    <a:pt x="187" y="857"/>
                  </a:cubicBezTo>
                  <a:cubicBezTo>
                    <a:pt x="181" y="875"/>
                    <a:pt x="163" y="857"/>
                    <a:pt x="167" y="882"/>
                  </a:cubicBezTo>
                  <a:cubicBezTo>
                    <a:pt x="175" y="879"/>
                    <a:pt x="185" y="873"/>
                    <a:pt x="189" y="880"/>
                  </a:cubicBezTo>
                  <a:cubicBezTo>
                    <a:pt x="179" y="896"/>
                    <a:pt x="181" y="916"/>
                    <a:pt x="173" y="933"/>
                  </a:cubicBezTo>
                  <a:cubicBezTo>
                    <a:pt x="168" y="915"/>
                    <a:pt x="161" y="899"/>
                    <a:pt x="142" y="915"/>
                  </a:cubicBezTo>
                  <a:cubicBezTo>
                    <a:pt x="149" y="930"/>
                    <a:pt x="162" y="929"/>
                    <a:pt x="166" y="951"/>
                  </a:cubicBezTo>
                  <a:cubicBezTo>
                    <a:pt x="126" y="1099"/>
                    <a:pt x="55" y="1281"/>
                    <a:pt x="163" y="1438"/>
                  </a:cubicBezTo>
                  <a:cubicBezTo>
                    <a:pt x="195" y="1483"/>
                    <a:pt x="234" y="1541"/>
                    <a:pt x="244" y="1573"/>
                  </a:cubicBezTo>
                  <a:cubicBezTo>
                    <a:pt x="226" y="1586"/>
                    <a:pt x="217" y="1576"/>
                    <a:pt x="202" y="1583"/>
                  </a:cubicBezTo>
                  <a:cubicBezTo>
                    <a:pt x="200" y="1601"/>
                    <a:pt x="221" y="1643"/>
                    <a:pt x="183" y="1629"/>
                  </a:cubicBezTo>
                  <a:cubicBezTo>
                    <a:pt x="186" y="1640"/>
                    <a:pt x="196" y="1652"/>
                    <a:pt x="188" y="1658"/>
                  </a:cubicBezTo>
                  <a:cubicBezTo>
                    <a:pt x="182" y="1650"/>
                    <a:pt x="170" y="1657"/>
                    <a:pt x="163" y="1654"/>
                  </a:cubicBezTo>
                  <a:cubicBezTo>
                    <a:pt x="160" y="1665"/>
                    <a:pt x="160" y="1678"/>
                    <a:pt x="154" y="1688"/>
                  </a:cubicBezTo>
                  <a:cubicBezTo>
                    <a:pt x="29" y="1707"/>
                    <a:pt x="0" y="1912"/>
                    <a:pt x="28" y="20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-2079625" y="2051050"/>
              <a:ext cx="42863" cy="39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6" y="37"/>
                </a:cxn>
                <a:cxn ang="0">
                  <a:pos x="70" y="26"/>
                </a:cxn>
                <a:cxn ang="0">
                  <a:pos x="37" y="1"/>
                </a:cxn>
                <a:cxn ang="0">
                  <a:pos x="21" y="0"/>
                </a:cxn>
              </a:cxnLst>
              <a:rect l="0" t="0" r="r" b="b"/>
              <a:pathLst>
                <a:path w="80" h="75">
                  <a:moveTo>
                    <a:pt x="21" y="0"/>
                  </a:moveTo>
                  <a:cubicBezTo>
                    <a:pt x="5" y="8"/>
                    <a:pt x="0" y="20"/>
                    <a:pt x="6" y="37"/>
                  </a:cubicBezTo>
                  <a:cubicBezTo>
                    <a:pt x="31" y="23"/>
                    <a:pt x="80" y="75"/>
                    <a:pt x="70" y="26"/>
                  </a:cubicBezTo>
                  <a:cubicBezTo>
                    <a:pt x="37" y="46"/>
                    <a:pt x="45" y="24"/>
                    <a:pt x="37" y="1"/>
                  </a:cubicBezTo>
                  <a:cubicBezTo>
                    <a:pt x="31" y="2"/>
                    <a:pt x="24" y="6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2" name="Freeform 49"/>
            <p:cNvSpPr>
              <a:spLocks noEditPoints="1"/>
            </p:cNvSpPr>
            <p:nvPr/>
          </p:nvSpPr>
          <p:spPr bwMode="auto">
            <a:xfrm>
              <a:off x="-3979863" y="2941638"/>
              <a:ext cx="836613" cy="684213"/>
            </a:xfrm>
            <a:custGeom>
              <a:avLst/>
              <a:gdLst/>
              <a:ahLst/>
              <a:cxnLst>
                <a:cxn ang="0">
                  <a:pos x="1087" y="939"/>
                </a:cxn>
                <a:cxn ang="0">
                  <a:pos x="1115" y="950"/>
                </a:cxn>
                <a:cxn ang="0">
                  <a:pos x="765" y="1106"/>
                </a:cxn>
                <a:cxn ang="0">
                  <a:pos x="780" y="1123"/>
                </a:cxn>
                <a:cxn ang="0">
                  <a:pos x="1388" y="1012"/>
                </a:cxn>
                <a:cxn ang="0">
                  <a:pos x="1333" y="1028"/>
                </a:cxn>
                <a:cxn ang="0">
                  <a:pos x="1457" y="1175"/>
                </a:cxn>
                <a:cxn ang="0">
                  <a:pos x="1544" y="1054"/>
                </a:cxn>
                <a:cxn ang="0">
                  <a:pos x="1475" y="983"/>
                </a:cxn>
                <a:cxn ang="0">
                  <a:pos x="1434" y="1031"/>
                </a:cxn>
                <a:cxn ang="0">
                  <a:pos x="1387" y="920"/>
                </a:cxn>
                <a:cxn ang="0">
                  <a:pos x="1416" y="861"/>
                </a:cxn>
                <a:cxn ang="0">
                  <a:pos x="1401" y="806"/>
                </a:cxn>
                <a:cxn ang="0">
                  <a:pos x="1353" y="749"/>
                </a:cxn>
                <a:cxn ang="0">
                  <a:pos x="1263" y="772"/>
                </a:cxn>
                <a:cxn ang="0">
                  <a:pos x="1246" y="679"/>
                </a:cxn>
                <a:cxn ang="0">
                  <a:pos x="1310" y="575"/>
                </a:cxn>
                <a:cxn ang="0">
                  <a:pos x="1206" y="565"/>
                </a:cxn>
                <a:cxn ang="0">
                  <a:pos x="978" y="500"/>
                </a:cxn>
                <a:cxn ang="0">
                  <a:pos x="879" y="303"/>
                </a:cxn>
                <a:cxn ang="0">
                  <a:pos x="755" y="155"/>
                </a:cxn>
                <a:cxn ang="0">
                  <a:pos x="67" y="131"/>
                </a:cxn>
                <a:cxn ang="0">
                  <a:pos x="30" y="316"/>
                </a:cxn>
                <a:cxn ang="0">
                  <a:pos x="74" y="220"/>
                </a:cxn>
                <a:cxn ang="0">
                  <a:pos x="87" y="215"/>
                </a:cxn>
                <a:cxn ang="0">
                  <a:pos x="82" y="240"/>
                </a:cxn>
                <a:cxn ang="0">
                  <a:pos x="97" y="257"/>
                </a:cxn>
                <a:cxn ang="0">
                  <a:pos x="116" y="264"/>
                </a:cxn>
                <a:cxn ang="0">
                  <a:pos x="133" y="288"/>
                </a:cxn>
                <a:cxn ang="0">
                  <a:pos x="150" y="273"/>
                </a:cxn>
                <a:cxn ang="0">
                  <a:pos x="171" y="287"/>
                </a:cxn>
                <a:cxn ang="0">
                  <a:pos x="204" y="419"/>
                </a:cxn>
                <a:cxn ang="0">
                  <a:pos x="426" y="718"/>
                </a:cxn>
                <a:cxn ang="0">
                  <a:pos x="427" y="779"/>
                </a:cxn>
                <a:cxn ang="0">
                  <a:pos x="613" y="1001"/>
                </a:cxn>
                <a:cxn ang="0">
                  <a:pos x="669" y="1024"/>
                </a:cxn>
                <a:cxn ang="0">
                  <a:pos x="695" y="1105"/>
                </a:cxn>
                <a:cxn ang="0">
                  <a:pos x="734" y="1088"/>
                </a:cxn>
                <a:cxn ang="0">
                  <a:pos x="764" y="1122"/>
                </a:cxn>
                <a:cxn ang="0">
                  <a:pos x="813" y="1147"/>
                </a:cxn>
                <a:cxn ang="0">
                  <a:pos x="804" y="1198"/>
                </a:cxn>
                <a:cxn ang="0">
                  <a:pos x="873" y="1161"/>
                </a:cxn>
                <a:cxn ang="0">
                  <a:pos x="945" y="1169"/>
                </a:cxn>
                <a:cxn ang="0">
                  <a:pos x="947" y="1191"/>
                </a:cxn>
                <a:cxn ang="0">
                  <a:pos x="1140" y="1101"/>
                </a:cxn>
                <a:cxn ang="0">
                  <a:pos x="1166" y="1144"/>
                </a:cxn>
                <a:cxn ang="0">
                  <a:pos x="1245" y="1111"/>
                </a:cxn>
                <a:cxn ang="0">
                  <a:pos x="1337" y="1165"/>
                </a:cxn>
                <a:cxn ang="0">
                  <a:pos x="1461" y="1204"/>
                </a:cxn>
              </a:cxnLst>
              <a:rect l="0" t="0" r="r" b="b"/>
              <a:pathLst>
                <a:path w="1544" h="1264">
                  <a:moveTo>
                    <a:pt x="1115" y="950"/>
                  </a:moveTo>
                  <a:cubicBezTo>
                    <a:pt x="1112" y="931"/>
                    <a:pt x="1096" y="943"/>
                    <a:pt x="1087" y="939"/>
                  </a:cubicBezTo>
                  <a:cubicBezTo>
                    <a:pt x="1087" y="925"/>
                    <a:pt x="1088" y="910"/>
                    <a:pt x="1083" y="894"/>
                  </a:cubicBezTo>
                  <a:cubicBezTo>
                    <a:pt x="1106" y="899"/>
                    <a:pt x="1148" y="920"/>
                    <a:pt x="1115" y="950"/>
                  </a:cubicBezTo>
                  <a:close/>
                  <a:moveTo>
                    <a:pt x="780" y="1123"/>
                  </a:moveTo>
                  <a:cubicBezTo>
                    <a:pt x="783" y="1146"/>
                    <a:pt x="766" y="1115"/>
                    <a:pt x="765" y="1106"/>
                  </a:cubicBezTo>
                  <a:cubicBezTo>
                    <a:pt x="757" y="1108"/>
                    <a:pt x="754" y="1113"/>
                    <a:pt x="755" y="1118"/>
                  </a:cubicBezTo>
                  <a:cubicBezTo>
                    <a:pt x="718" y="1100"/>
                    <a:pt x="779" y="1083"/>
                    <a:pt x="780" y="1123"/>
                  </a:cubicBezTo>
                  <a:close/>
                  <a:moveTo>
                    <a:pt x="1333" y="1028"/>
                  </a:moveTo>
                  <a:cubicBezTo>
                    <a:pt x="1353" y="1017"/>
                    <a:pt x="1365" y="1027"/>
                    <a:pt x="1388" y="1012"/>
                  </a:cubicBezTo>
                  <a:cubicBezTo>
                    <a:pt x="1379" y="1028"/>
                    <a:pt x="1373" y="1046"/>
                    <a:pt x="1353" y="1058"/>
                  </a:cubicBezTo>
                  <a:cubicBezTo>
                    <a:pt x="1344" y="1052"/>
                    <a:pt x="1337" y="1044"/>
                    <a:pt x="1333" y="1028"/>
                  </a:cubicBezTo>
                  <a:close/>
                  <a:moveTo>
                    <a:pt x="1461" y="1204"/>
                  </a:moveTo>
                  <a:cubicBezTo>
                    <a:pt x="1458" y="1194"/>
                    <a:pt x="1449" y="1181"/>
                    <a:pt x="1457" y="1175"/>
                  </a:cubicBezTo>
                  <a:cubicBezTo>
                    <a:pt x="1492" y="1185"/>
                    <a:pt x="1512" y="1129"/>
                    <a:pt x="1483" y="1110"/>
                  </a:cubicBezTo>
                  <a:cubicBezTo>
                    <a:pt x="1509" y="1093"/>
                    <a:pt x="1501" y="1063"/>
                    <a:pt x="1544" y="1054"/>
                  </a:cubicBezTo>
                  <a:cubicBezTo>
                    <a:pt x="1534" y="1024"/>
                    <a:pt x="1509" y="1034"/>
                    <a:pt x="1488" y="1031"/>
                  </a:cubicBezTo>
                  <a:cubicBezTo>
                    <a:pt x="1495" y="1007"/>
                    <a:pt x="1473" y="1005"/>
                    <a:pt x="1475" y="983"/>
                  </a:cubicBezTo>
                  <a:cubicBezTo>
                    <a:pt x="1461" y="992"/>
                    <a:pt x="1456" y="977"/>
                    <a:pt x="1440" y="990"/>
                  </a:cubicBezTo>
                  <a:cubicBezTo>
                    <a:pt x="1434" y="1002"/>
                    <a:pt x="1450" y="1023"/>
                    <a:pt x="1434" y="1031"/>
                  </a:cubicBezTo>
                  <a:cubicBezTo>
                    <a:pt x="1420" y="998"/>
                    <a:pt x="1437" y="978"/>
                    <a:pt x="1430" y="948"/>
                  </a:cubicBezTo>
                  <a:cubicBezTo>
                    <a:pt x="1416" y="938"/>
                    <a:pt x="1402" y="927"/>
                    <a:pt x="1387" y="920"/>
                  </a:cubicBezTo>
                  <a:cubicBezTo>
                    <a:pt x="1410" y="910"/>
                    <a:pt x="1414" y="889"/>
                    <a:pt x="1389" y="888"/>
                  </a:cubicBezTo>
                  <a:cubicBezTo>
                    <a:pt x="1388" y="875"/>
                    <a:pt x="1420" y="876"/>
                    <a:pt x="1416" y="861"/>
                  </a:cubicBezTo>
                  <a:cubicBezTo>
                    <a:pt x="1400" y="862"/>
                    <a:pt x="1394" y="837"/>
                    <a:pt x="1380" y="830"/>
                  </a:cubicBezTo>
                  <a:cubicBezTo>
                    <a:pt x="1392" y="812"/>
                    <a:pt x="1409" y="830"/>
                    <a:pt x="1401" y="806"/>
                  </a:cubicBezTo>
                  <a:cubicBezTo>
                    <a:pt x="1390" y="807"/>
                    <a:pt x="1370" y="828"/>
                    <a:pt x="1365" y="814"/>
                  </a:cubicBezTo>
                  <a:cubicBezTo>
                    <a:pt x="1376" y="786"/>
                    <a:pt x="1371" y="784"/>
                    <a:pt x="1353" y="749"/>
                  </a:cubicBezTo>
                  <a:cubicBezTo>
                    <a:pt x="1305" y="758"/>
                    <a:pt x="1305" y="724"/>
                    <a:pt x="1280" y="703"/>
                  </a:cubicBezTo>
                  <a:cubicBezTo>
                    <a:pt x="1277" y="727"/>
                    <a:pt x="1280" y="754"/>
                    <a:pt x="1263" y="772"/>
                  </a:cubicBezTo>
                  <a:cubicBezTo>
                    <a:pt x="1260" y="766"/>
                    <a:pt x="1254" y="767"/>
                    <a:pt x="1251" y="762"/>
                  </a:cubicBezTo>
                  <a:cubicBezTo>
                    <a:pt x="1273" y="734"/>
                    <a:pt x="1213" y="708"/>
                    <a:pt x="1246" y="679"/>
                  </a:cubicBezTo>
                  <a:cubicBezTo>
                    <a:pt x="1280" y="660"/>
                    <a:pt x="1340" y="652"/>
                    <a:pt x="1345" y="622"/>
                  </a:cubicBezTo>
                  <a:cubicBezTo>
                    <a:pt x="1319" y="624"/>
                    <a:pt x="1343" y="593"/>
                    <a:pt x="1310" y="575"/>
                  </a:cubicBezTo>
                  <a:cubicBezTo>
                    <a:pt x="1282" y="583"/>
                    <a:pt x="1255" y="587"/>
                    <a:pt x="1226" y="595"/>
                  </a:cubicBezTo>
                  <a:cubicBezTo>
                    <a:pt x="1222" y="579"/>
                    <a:pt x="1215" y="570"/>
                    <a:pt x="1206" y="565"/>
                  </a:cubicBezTo>
                  <a:cubicBezTo>
                    <a:pt x="1172" y="571"/>
                    <a:pt x="1190" y="599"/>
                    <a:pt x="1153" y="603"/>
                  </a:cubicBezTo>
                  <a:cubicBezTo>
                    <a:pt x="1117" y="512"/>
                    <a:pt x="1055" y="489"/>
                    <a:pt x="978" y="500"/>
                  </a:cubicBezTo>
                  <a:cubicBezTo>
                    <a:pt x="996" y="465"/>
                    <a:pt x="956" y="394"/>
                    <a:pt x="930" y="405"/>
                  </a:cubicBezTo>
                  <a:cubicBezTo>
                    <a:pt x="929" y="368"/>
                    <a:pt x="892" y="319"/>
                    <a:pt x="879" y="303"/>
                  </a:cubicBezTo>
                  <a:cubicBezTo>
                    <a:pt x="863" y="283"/>
                    <a:pt x="863" y="255"/>
                    <a:pt x="854" y="244"/>
                  </a:cubicBezTo>
                  <a:cubicBezTo>
                    <a:pt x="841" y="227"/>
                    <a:pt x="786" y="179"/>
                    <a:pt x="755" y="155"/>
                  </a:cubicBezTo>
                  <a:cubicBezTo>
                    <a:pt x="617" y="47"/>
                    <a:pt x="449" y="0"/>
                    <a:pt x="259" y="57"/>
                  </a:cubicBezTo>
                  <a:cubicBezTo>
                    <a:pt x="157" y="88"/>
                    <a:pt x="149" y="109"/>
                    <a:pt x="67" y="131"/>
                  </a:cubicBezTo>
                  <a:cubicBezTo>
                    <a:pt x="89" y="195"/>
                    <a:pt x="0" y="258"/>
                    <a:pt x="6" y="334"/>
                  </a:cubicBezTo>
                  <a:cubicBezTo>
                    <a:pt x="26" y="335"/>
                    <a:pt x="16" y="299"/>
                    <a:pt x="30" y="316"/>
                  </a:cubicBezTo>
                  <a:cubicBezTo>
                    <a:pt x="38" y="341"/>
                    <a:pt x="19" y="384"/>
                    <a:pt x="50" y="400"/>
                  </a:cubicBezTo>
                  <a:cubicBezTo>
                    <a:pt x="48" y="302"/>
                    <a:pt x="6" y="287"/>
                    <a:pt x="74" y="220"/>
                  </a:cubicBezTo>
                  <a:cubicBezTo>
                    <a:pt x="66" y="204"/>
                    <a:pt x="53" y="205"/>
                    <a:pt x="69" y="191"/>
                  </a:cubicBezTo>
                  <a:cubicBezTo>
                    <a:pt x="74" y="203"/>
                    <a:pt x="79" y="211"/>
                    <a:pt x="87" y="215"/>
                  </a:cubicBezTo>
                  <a:cubicBezTo>
                    <a:pt x="63" y="229"/>
                    <a:pt x="43" y="273"/>
                    <a:pt x="54" y="283"/>
                  </a:cubicBezTo>
                  <a:cubicBezTo>
                    <a:pt x="57" y="266"/>
                    <a:pt x="66" y="251"/>
                    <a:pt x="82" y="240"/>
                  </a:cubicBezTo>
                  <a:cubicBezTo>
                    <a:pt x="82" y="255"/>
                    <a:pt x="55" y="308"/>
                    <a:pt x="66" y="293"/>
                  </a:cubicBezTo>
                  <a:cubicBezTo>
                    <a:pt x="77" y="284"/>
                    <a:pt x="82" y="246"/>
                    <a:pt x="97" y="257"/>
                  </a:cubicBezTo>
                  <a:cubicBezTo>
                    <a:pt x="95" y="271"/>
                    <a:pt x="79" y="307"/>
                    <a:pt x="97" y="311"/>
                  </a:cubicBezTo>
                  <a:cubicBezTo>
                    <a:pt x="96" y="296"/>
                    <a:pt x="101" y="255"/>
                    <a:pt x="116" y="264"/>
                  </a:cubicBezTo>
                  <a:cubicBezTo>
                    <a:pt x="113" y="287"/>
                    <a:pt x="89" y="329"/>
                    <a:pt x="111" y="343"/>
                  </a:cubicBezTo>
                  <a:cubicBezTo>
                    <a:pt x="110" y="325"/>
                    <a:pt x="118" y="282"/>
                    <a:pt x="133" y="288"/>
                  </a:cubicBezTo>
                  <a:cubicBezTo>
                    <a:pt x="130" y="309"/>
                    <a:pt x="138" y="361"/>
                    <a:pt x="149" y="381"/>
                  </a:cubicBezTo>
                  <a:cubicBezTo>
                    <a:pt x="156" y="347"/>
                    <a:pt x="130" y="301"/>
                    <a:pt x="150" y="273"/>
                  </a:cubicBezTo>
                  <a:cubicBezTo>
                    <a:pt x="155" y="313"/>
                    <a:pt x="150" y="377"/>
                    <a:pt x="176" y="408"/>
                  </a:cubicBezTo>
                  <a:cubicBezTo>
                    <a:pt x="167" y="364"/>
                    <a:pt x="158" y="321"/>
                    <a:pt x="171" y="287"/>
                  </a:cubicBezTo>
                  <a:cubicBezTo>
                    <a:pt x="169" y="338"/>
                    <a:pt x="196" y="487"/>
                    <a:pt x="190" y="348"/>
                  </a:cubicBezTo>
                  <a:cubicBezTo>
                    <a:pt x="197" y="373"/>
                    <a:pt x="200" y="396"/>
                    <a:pt x="204" y="419"/>
                  </a:cubicBezTo>
                  <a:cubicBezTo>
                    <a:pt x="237" y="399"/>
                    <a:pt x="309" y="655"/>
                    <a:pt x="302" y="555"/>
                  </a:cubicBezTo>
                  <a:cubicBezTo>
                    <a:pt x="334" y="624"/>
                    <a:pt x="396" y="692"/>
                    <a:pt x="426" y="718"/>
                  </a:cubicBezTo>
                  <a:cubicBezTo>
                    <a:pt x="432" y="734"/>
                    <a:pt x="439" y="749"/>
                    <a:pt x="445" y="764"/>
                  </a:cubicBezTo>
                  <a:cubicBezTo>
                    <a:pt x="438" y="768"/>
                    <a:pt x="425" y="771"/>
                    <a:pt x="427" y="779"/>
                  </a:cubicBezTo>
                  <a:cubicBezTo>
                    <a:pt x="461" y="851"/>
                    <a:pt x="523" y="893"/>
                    <a:pt x="596" y="962"/>
                  </a:cubicBezTo>
                  <a:cubicBezTo>
                    <a:pt x="604" y="980"/>
                    <a:pt x="582" y="1004"/>
                    <a:pt x="613" y="1001"/>
                  </a:cubicBezTo>
                  <a:cubicBezTo>
                    <a:pt x="610" y="993"/>
                    <a:pt x="608" y="985"/>
                    <a:pt x="620" y="983"/>
                  </a:cubicBezTo>
                  <a:cubicBezTo>
                    <a:pt x="635" y="1000"/>
                    <a:pt x="655" y="1004"/>
                    <a:pt x="669" y="1024"/>
                  </a:cubicBezTo>
                  <a:cubicBezTo>
                    <a:pt x="660" y="1041"/>
                    <a:pt x="635" y="1079"/>
                    <a:pt x="649" y="1086"/>
                  </a:cubicBezTo>
                  <a:cubicBezTo>
                    <a:pt x="669" y="1053"/>
                    <a:pt x="667" y="1109"/>
                    <a:pt x="695" y="1105"/>
                  </a:cubicBezTo>
                  <a:cubicBezTo>
                    <a:pt x="696" y="1091"/>
                    <a:pt x="701" y="1079"/>
                    <a:pt x="710" y="1068"/>
                  </a:cubicBezTo>
                  <a:cubicBezTo>
                    <a:pt x="716" y="1081"/>
                    <a:pt x="732" y="1069"/>
                    <a:pt x="734" y="1088"/>
                  </a:cubicBezTo>
                  <a:cubicBezTo>
                    <a:pt x="728" y="1113"/>
                    <a:pt x="735" y="1155"/>
                    <a:pt x="768" y="1151"/>
                  </a:cubicBezTo>
                  <a:cubicBezTo>
                    <a:pt x="765" y="1141"/>
                    <a:pt x="756" y="1128"/>
                    <a:pt x="764" y="1122"/>
                  </a:cubicBezTo>
                  <a:cubicBezTo>
                    <a:pt x="779" y="1156"/>
                    <a:pt x="811" y="1134"/>
                    <a:pt x="812" y="1109"/>
                  </a:cubicBezTo>
                  <a:cubicBezTo>
                    <a:pt x="820" y="1125"/>
                    <a:pt x="820" y="1138"/>
                    <a:pt x="813" y="1147"/>
                  </a:cubicBezTo>
                  <a:cubicBezTo>
                    <a:pt x="809" y="1140"/>
                    <a:pt x="800" y="1145"/>
                    <a:pt x="791" y="1149"/>
                  </a:cubicBezTo>
                  <a:cubicBezTo>
                    <a:pt x="808" y="1165"/>
                    <a:pt x="812" y="1180"/>
                    <a:pt x="804" y="1198"/>
                  </a:cubicBezTo>
                  <a:cubicBezTo>
                    <a:pt x="833" y="1192"/>
                    <a:pt x="822" y="1169"/>
                    <a:pt x="832" y="1155"/>
                  </a:cubicBezTo>
                  <a:cubicBezTo>
                    <a:pt x="839" y="1182"/>
                    <a:pt x="856" y="1138"/>
                    <a:pt x="873" y="1161"/>
                  </a:cubicBezTo>
                  <a:cubicBezTo>
                    <a:pt x="850" y="1176"/>
                    <a:pt x="882" y="1184"/>
                    <a:pt x="873" y="1199"/>
                  </a:cubicBezTo>
                  <a:cubicBezTo>
                    <a:pt x="902" y="1168"/>
                    <a:pt x="920" y="1149"/>
                    <a:pt x="945" y="1169"/>
                  </a:cubicBezTo>
                  <a:cubicBezTo>
                    <a:pt x="934" y="1149"/>
                    <a:pt x="948" y="1113"/>
                    <a:pt x="974" y="1126"/>
                  </a:cubicBezTo>
                  <a:cubicBezTo>
                    <a:pt x="972" y="1156"/>
                    <a:pt x="953" y="1176"/>
                    <a:pt x="947" y="1191"/>
                  </a:cubicBezTo>
                  <a:cubicBezTo>
                    <a:pt x="978" y="1189"/>
                    <a:pt x="993" y="1148"/>
                    <a:pt x="1021" y="1129"/>
                  </a:cubicBezTo>
                  <a:cubicBezTo>
                    <a:pt x="1064" y="1139"/>
                    <a:pt x="1112" y="1152"/>
                    <a:pt x="1140" y="1101"/>
                  </a:cubicBezTo>
                  <a:cubicBezTo>
                    <a:pt x="1145" y="1118"/>
                    <a:pt x="1123" y="1123"/>
                    <a:pt x="1135" y="1142"/>
                  </a:cubicBezTo>
                  <a:cubicBezTo>
                    <a:pt x="1148" y="1137"/>
                    <a:pt x="1150" y="1157"/>
                    <a:pt x="1166" y="1144"/>
                  </a:cubicBezTo>
                  <a:cubicBezTo>
                    <a:pt x="1173" y="1133"/>
                    <a:pt x="1171" y="1117"/>
                    <a:pt x="1191" y="1111"/>
                  </a:cubicBezTo>
                  <a:cubicBezTo>
                    <a:pt x="1206" y="1118"/>
                    <a:pt x="1229" y="1105"/>
                    <a:pt x="1245" y="1111"/>
                  </a:cubicBezTo>
                  <a:cubicBezTo>
                    <a:pt x="1216" y="1127"/>
                    <a:pt x="1203" y="1115"/>
                    <a:pt x="1186" y="1136"/>
                  </a:cubicBezTo>
                  <a:cubicBezTo>
                    <a:pt x="1216" y="1178"/>
                    <a:pt x="1321" y="1214"/>
                    <a:pt x="1337" y="1165"/>
                  </a:cubicBezTo>
                  <a:cubicBezTo>
                    <a:pt x="1382" y="1171"/>
                    <a:pt x="1347" y="1222"/>
                    <a:pt x="1310" y="1230"/>
                  </a:cubicBezTo>
                  <a:cubicBezTo>
                    <a:pt x="1351" y="1264"/>
                    <a:pt x="1397" y="1230"/>
                    <a:pt x="1461" y="1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3" name="Freeform 50"/>
            <p:cNvSpPr>
              <a:spLocks/>
            </p:cNvSpPr>
            <p:nvPr/>
          </p:nvSpPr>
          <p:spPr bwMode="auto">
            <a:xfrm>
              <a:off x="-3659188" y="3494088"/>
              <a:ext cx="28575" cy="26988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16" y="45"/>
                </a:cxn>
                <a:cxn ang="0">
                  <a:pos x="45" y="40"/>
                </a:cxn>
                <a:cxn ang="0">
                  <a:pos x="28" y="1"/>
                </a:cxn>
              </a:cxnLst>
              <a:rect l="0" t="0" r="r" b="b"/>
              <a:pathLst>
                <a:path w="51" h="49">
                  <a:moveTo>
                    <a:pt x="28" y="1"/>
                  </a:moveTo>
                  <a:cubicBezTo>
                    <a:pt x="34" y="20"/>
                    <a:pt x="0" y="22"/>
                    <a:pt x="16" y="45"/>
                  </a:cubicBezTo>
                  <a:cubicBezTo>
                    <a:pt x="25" y="43"/>
                    <a:pt x="32" y="49"/>
                    <a:pt x="45" y="40"/>
                  </a:cubicBezTo>
                  <a:cubicBezTo>
                    <a:pt x="30" y="26"/>
                    <a:pt x="51" y="0"/>
                    <a:pt x="2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4" name="Freeform 51"/>
            <p:cNvSpPr>
              <a:spLocks/>
            </p:cNvSpPr>
            <p:nvPr/>
          </p:nvSpPr>
          <p:spPr bwMode="auto">
            <a:xfrm>
              <a:off x="-2698750" y="3128963"/>
              <a:ext cx="93663" cy="68263"/>
            </a:xfrm>
            <a:custGeom>
              <a:avLst/>
              <a:gdLst/>
              <a:ahLst/>
              <a:cxnLst>
                <a:cxn ang="0">
                  <a:pos x="36" y="74"/>
                </a:cxn>
                <a:cxn ang="0">
                  <a:pos x="42" y="125"/>
                </a:cxn>
                <a:cxn ang="0">
                  <a:pos x="118" y="86"/>
                </a:cxn>
                <a:cxn ang="0">
                  <a:pos x="109" y="120"/>
                </a:cxn>
                <a:cxn ang="0">
                  <a:pos x="174" y="0"/>
                </a:cxn>
                <a:cxn ang="0">
                  <a:pos x="134" y="33"/>
                </a:cxn>
                <a:cxn ang="0">
                  <a:pos x="152" y="40"/>
                </a:cxn>
                <a:cxn ang="0">
                  <a:pos x="120" y="54"/>
                </a:cxn>
                <a:cxn ang="0">
                  <a:pos x="70" y="29"/>
                </a:cxn>
                <a:cxn ang="0">
                  <a:pos x="91" y="59"/>
                </a:cxn>
                <a:cxn ang="0">
                  <a:pos x="26" y="32"/>
                </a:cxn>
                <a:cxn ang="0">
                  <a:pos x="49" y="69"/>
                </a:cxn>
                <a:cxn ang="0">
                  <a:pos x="15" y="44"/>
                </a:cxn>
                <a:cxn ang="0">
                  <a:pos x="17" y="67"/>
                </a:cxn>
                <a:cxn ang="0">
                  <a:pos x="1" y="66"/>
                </a:cxn>
                <a:cxn ang="0">
                  <a:pos x="36" y="74"/>
                </a:cxn>
              </a:cxnLst>
              <a:rect l="0" t="0" r="r" b="b"/>
              <a:pathLst>
                <a:path w="174" h="125">
                  <a:moveTo>
                    <a:pt x="36" y="74"/>
                  </a:moveTo>
                  <a:cubicBezTo>
                    <a:pt x="35" y="97"/>
                    <a:pt x="50" y="100"/>
                    <a:pt x="42" y="125"/>
                  </a:cubicBezTo>
                  <a:cubicBezTo>
                    <a:pt x="85" y="111"/>
                    <a:pt x="91" y="82"/>
                    <a:pt x="118" y="86"/>
                  </a:cubicBezTo>
                  <a:cubicBezTo>
                    <a:pt x="121" y="100"/>
                    <a:pt x="105" y="106"/>
                    <a:pt x="109" y="120"/>
                  </a:cubicBezTo>
                  <a:cubicBezTo>
                    <a:pt x="160" y="104"/>
                    <a:pt x="173" y="38"/>
                    <a:pt x="174" y="0"/>
                  </a:cubicBezTo>
                  <a:cubicBezTo>
                    <a:pt x="151" y="13"/>
                    <a:pt x="145" y="28"/>
                    <a:pt x="134" y="33"/>
                  </a:cubicBezTo>
                  <a:cubicBezTo>
                    <a:pt x="142" y="31"/>
                    <a:pt x="147" y="36"/>
                    <a:pt x="152" y="40"/>
                  </a:cubicBezTo>
                  <a:cubicBezTo>
                    <a:pt x="140" y="35"/>
                    <a:pt x="125" y="42"/>
                    <a:pt x="120" y="54"/>
                  </a:cubicBezTo>
                  <a:cubicBezTo>
                    <a:pt x="103" y="47"/>
                    <a:pt x="89" y="31"/>
                    <a:pt x="70" y="29"/>
                  </a:cubicBezTo>
                  <a:cubicBezTo>
                    <a:pt x="70" y="48"/>
                    <a:pt x="108" y="39"/>
                    <a:pt x="91" y="59"/>
                  </a:cubicBezTo>
                  <a:cubicBezTo>
                    <a:pt x="70" y="48"/>
                    <a:pt x="57" y="16"/>
                    <a:pt x="26" y="32"/>
                  </a:cubicBezTo>
                  <a:cubicBezTo>
                    <a:pt x="29" y="48"/>
                    <a:pt x="61" y="59"/>
                    <a:pt x="49" y="69"/>
                  </a:cubicBezTo>
                  <a:cubicBezTo>
                    <a:pt x="37" y="62"/>
                    <a:pt x="29" y="45"/>
                    <a:pt x="15" y="44"/>
                  </a:cubicBezTo>
                  <a:cubicBezTo>
                    <a:pt x="18" y="52"/>
                    <a:pt x="24" y="62"/>
                    <a:pt x="17" y="67"/>
                  </a:cubicBezTo>
                  <a:cubicBezTo>
                    <a:pt x="13" y="60"/>
                    <a:pt x="0" y="55"/>
                    <a:pt x="1" y="66"/>
                  </a:cubicBezTo>
                  <a:cubicBezTo>
                    <a:pt x="10" y="75"/>
                    <a:pt x="26" y="68"/>
                    <a:pt x="36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5" name="Freeform 52"/>
            <p:cNvSpPr>
              <a:spLocks/>
            </p:cNvSpPr>
            <p:nvPr/>
          </p:nvSpPr>
          <p:spPr bwMode="auto">
            <a:xfrm>
              <a:off x="-1974850" y="3051175"/>
              <a:ext cx="34925" cy="47625"/>
            </a:xfrm>
            <a:custGeom>
              <a:avLst/>
              <a:gdLst/>
              <a:ahLst/>
              <a:cxnLst>
                <a:cxn ang="0">
                  <a:pos x="17" y="70"/>
                </a:cxn>
                <a:cxn ang="0">
                  <a:pos x="48" y="72"/>
                </a:cxn>
                <a:cxn ang="0">
                  <a:pos x="32" y="33"/>
                </a:cxn>
                <a:cxn ang="0">
                  <a:pos x="57" y="38"/>
                </a:cxn>
                <a:cxn ang="0">
                  <a:pos x="62" y="13"/>
                </a:cxn>
                <a:cxn ang="0">
                  <a:pos x="50" y="2"/>
                </a:cxn>
                <a:cxn ang="0">
                  <a:pos x="0" y="31"/>
                </a:cxn>
                <a:cxn ang="0">
                  <a:pos x="17" y="70"/>
                </a:cxn>
              </a:cxnLst>
              <a:rect l="0" t="0" r="r" b="b"/>
              <a:pathLst>
                <a:path w="66" h="87">
                  <a:moveTo>
                    <a:pt x="17" y="70"/>
                  </a:moveTo>
                  <a:cubicBezTo>
                    <a:pt x="17" y="44"/>
                    <a:pt x="40" y="73"/>
                    <a:pt x="48" y="72"/>
                  </a:cubicBezTo>
                  <a:cubicBezTo>
                    <a:pt x="49" y="51"/>
                    <a:pt x="19" y="39"/>
                    <a:pt x="32" y="33"/>
                  </a:cubicBezTo>
                  <a:cubicBezTo>
                    <a:pt x="36" y="38"/>
                    <a:pt x="59" y="61"/>
                    <a:pt x="57" y="38"/>
                  </a:cubicBezTo>
                  <a:cubicBezTo>
                    <a:pt x="27" y="37"/>
                    <a:pt x="66" y="21"/>
                    <a:pt x="62" y="13"/>
                  </a:cubicBezTo>
                  <a:cubicBezTo>
                    <a:pt x="49" y="16"/>
                    <a:pt x="61" y="0"/>
                    <a:pt x="50" y="2"/>
                  </a:cubicBezTo>
                  <a:cubicBezTo>
                    <a:pt x="51" y="19"/>
                    <a:pt x="14" y="20"/>
                    <a:pt x="0" y="31"/>
                  </a:cubicBezTo>
                  <a:cubicBezTo>
                    <a:pt x="0" y="37"/>
                    <a:pt x="15" y="87"/>
                    <a:pt x="17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  <p:sp>
          <p:nvSpPr>
            <p:cNvPr id="156" name="Freeform 53"/>
            <p:cNvSpPr>
              <a:spLocks/>
            </p:cNvSpPr>
            <p:nvPr/>
          </p:nvSpPr>
          <p:spPr bwMode="auto">
            <a:xfrm>
              <a:off x="-1358900" y="4191000"/>
              <a:ext cx="42863" cy="31750"/>
            </a:xfrm>
            <a:custGeom>
              <a:avLst/>
              <a:gdLst/>
              <a:ahLst/>
              <a:cxnLst>
                <a:cxn ang="0">
                  <a:pos x="46" y="15"/>
                </a:cxn>
                <a:cxn ang="0">
                  <a:pos x="3" y="41"/>
                </a:cxn>
                <a:cxn ang="0">
                  <a:pos x="12" y="60"/>
                </a:cxn>
                <a:cxn ang="0">
                  <a:pos x="53" y="49"/>
                </a:cxn>
                <a:cxn ang="0">
                  <a:pos x="46" y="15"/>
                </a:cxn>
              </a:cxnLst>
              <a:rect l="0" t="0" r="r" b="b"/>
              <a:pathLst>
                <a:path w="80" h="60">
                  <a:moveTo>
                    <a:pt x="46" y="15"/>
                  </a:moveTo>
                  <a:cubicBezTo>
                    <a:pt x="58" y="47"/>
                    <a:pt x="0" y="0"/>
                    <a:pt x="3" y="41"/>
                  </a:cubicBezTo>
                  <a:cubicBezTo>
                    <a:pt x="14" y="38"/>
                    <a:pt x="14" y="53"/>
                    <a:pt x="12" y="60"/>
                  </a:cubicBezTo>
                  <a:cubicBezTo>
                    <a:pt x="25" y="41"/>
                    <a:pt x="34" y="29"/>
                    <a:pt x="53" y="49"/>
                  </a:cubicBezTo>
                  <a:cubicBezTo>
                    <a:pt x="39" y="34"/>
                    <a:pt x="80" y="4"/>
                    <a:pt x="46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9281" y="6520934"/>
            <a:ext cx="157094" cy="1846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fld id="{6ED4B415-4BEA-46A4-B9EE-FA447D01398F}" type="slidenum">
              <a:rPr lang="en-US" sz="1200" b="1">
                <a:cs typeface="+mn-cs"/>
              </a:rPr>
              <a:pPr algn="r"/>
              <a:t>38</a:t>
            </a:fld>
            <a:endParaRPr lang="en-US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2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30" y="3351177"/>
            <a:ext cx="4430713" cy="44319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5. </a:t>
            </a:r>
            <a:r>
              <a:rPr lang="en-US" sz="3200" dirty="0" err="1" smtClean="0"/>
              <a:t>Conclusioni</a:t>
            </a:r>
            <a:endParaRPr lang="en-US" sz="32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CE5FB-8713-4802-8BAE-7F22EA35F92C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30" y="2686379"/>
            <a:ext cx="4430713" cy="1772793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2. </a:t>
            </a:r>
            <a:r>
              <a:rPr lang="en-US" sz="3200" dirty="0" err="1" smtClean="0"/>
              <a:t>Vissuti</a:t>
            </a:r>
            <a:r>
              <a:rPr lang="en-US" sz="3200" dirty="0" smtClean="0"/>
              <a:t> e </a:t>
            </a:r>
            <a:r>
              <a:rPr lang="en-US" sz="3200" dirty="0" err="1" smtClean="0"/>
              <a:t>aspettative</a:t>
            </a:r>
            <a:r>
              <a:rPr lang="en-US" sz="3200" dirty="0" smtClean="0"/>
              <a:t> verso la </a:t>
            </a:r>
            <a:r>
              <a:rPr lang="en-US" sz="3200" dirty="0" err="1" smtClean="0"/>
              <a:t>scuola</a:t>
            </a:r>
            <a:r>
              <a:rPr lang="en-US" sz="3200" dirty="0" smtClean="0"/>
              <a:t> </a:t>
            </a:r>
            <a:r>
              <a:rPr lang="en-US" sz="3200" dirty="0" err="1" smtClean="0"/>
              <a:t>d’infanzia</a:t>
            </a:r>
            <a:r>
              <a:rPr lang="en-US" sz="3200" dirty="0" smtClean="0"/>
              <a:t> </a:t>
            </a:r>
            <a:r>
              <a:rPr lang="en-US" sz="3200" dirty="0" err="1" smtClean="0"/>
              <a:t>paritaria</a:t>
            </a:r>
            <a:r>
              <a:rPr lang="en-US" sz="3200" dirty="0" smtClean="0"/>
              <a:t> </a:t>
            </a:r>
            <a:r>
              <a:rPr lang="en-US" sz="3200" dirty="0" err="1" smtClean="0"/>
              <a:t>cattolica</a:t>
            </a:r>
            <a:r>
              <a:rPr lang="en-US" sz="3200" dirty="0" smtClean="0"/>
              <a:t> o di </a:t>
            </a:r>
            <a:r>
              <a:rPr lang="en-US" sz="3200" dirty="0" err="1" smtClean="0"/>
              <a:t>ispirazione</a:t>
            </a:r>
            <a:r>
              <a:rPr lang="en-US" sz="3200" dirty="0" smtClean="0"/>
              <a:t> </a:t>
            </a:r>
            <a:r>
              <a:rPr lang="en-US" sz="3200" dirty="0" err="1" smtClean="0"/>
              <a:t>cristiana</a:t>
            </a:r>
            <a:endParaRPr lang="en-US" sz="32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CE5FB-8713-4802-8BAE-7F22EA35F9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33426" y="87313"/>
            <a:ext cx="1371600" cy="611187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FFF335-5C39-49BC-B726-F8FFC054636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00024" y="819150"/>
            <a:ext cx="7877176" cy="1323439"/>
            <a:chOff x="200024" y="819150"/>
            <a:chExt cx="7877176" cy="1323439"/>
          </a:xfrm>
        </p:grpSpPr>
        <p:sp>
          <p:nvSpPr>
            <p:cNvPr id="4" name="CasellaDiTesto 3"/>
            <p:cNvSpPr txBox="1"/>
            <p:nvPr/>
          </p:nvSpPr>
          <p:spPr>
            <a:xfrm>
              <a:off x="200024" y="819150"/>
              <a:ext cx="7877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 smtClean="0"/>
                <a:t>Sia gestori che insegnanti sono d’accordo nel sostenere che la </a:t>
              </a:r>
              <a:r>
                <a:rPr lang="it-IT" sz="2000" b="1" dirty="0" smtClean="0"/>
                <a:t>missione</a:t>
              </a:r>
              <a:r>
                <a:rPr lang="it-IT" sz="2000" dirty="0" smtClean="0"/>
                <a:t> delle scuole </a:t>
              </a:r>
              <a:r>
                <a:rPr lang="it-IT" sz="2000" dirty="0"/>
                <a:t>dell’infanzia </a:t>
              </a:r>
              <a:r>
                <a:rPr lang="it-IT" sz="2000" dirty="0" smtClean="0"/>
                <a:t>paritarie cattoliche o </a:t>
              </a:r>
              <a:r>
                <a:rPr lang="it-IT" sz="2000" dirty="0"/>
                <a:t>di ispirazione </a:t>
              </a:r>
              <a:r>
                <a:rPr lang="it-IT" sz="2000" dirty="0" smtClean="0"/>
                <a:t>cristiana sia quella di concentrare i loro sforzi nella </a:t>
              </a:r>
              <a:r>
                <a:rPr lang="it-IT" sz="2000" b="1" dirty="0" smtClean="0"/>
                <a:t>cura del bambino</a:t>
              </a:r>
              <a:r>
                <a:rPr lang="it-IT" sz="2000" dirty="0" smtClean="0"/>
                <a:t> in costante interazione con il suo nucleo familiare. 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233646" y="839883"/>
              <a:ext cx="7824504" cy="1302706"/>
            </a:xfrm>
            <a:prstGeom prst="rect">
              <a:avLst/>
            </a:prstGeom>
            <a:noFill/>
            <a:ln w="28575" algn="ctr">
              <a:solidFill>
                <a:schemeClr val="accent6"/>
              </a:solidFill>
              <a:miter lim="800000"/>
              <a:headEnd/>
              <a:tailE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extLst/>
          </p:spPr>
          <p:txBody>
            <a:bodyPr lIns="90000" tIns="46800" rIns="90000" bIns="46800" anchor="ctr"/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</a:pPr>
              <a:endParaRPr lang="it-IT" sz="2400" b="1" dirty="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00024" y="2445990"/>
            <a:ext cx="7877176" cy="1631216"/>
            <a:chOff x="200024" y="2445990"/>
            <a:chExt cx="7877176" cy="1631216"/>
          </a:xfrm>
        </p:grpSpPr>
        <p:sp>
          <p:nvSpPr>
            <p:cNvPr id="5" name="CasellaDiTesto 4"/>
            <p:cNvSpPr txBox="1"/>
            <p:nvPr/>
          </p:nvSpPr>
          <p:spPr>
            <a:xfrm>
              <a:off x="200024" y="2445990"/>
              <a:ext cx="787717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 smtClean="0"/>
                <a:t>L’attività di queste scuole si concretizzata </a:t>
              </a:r>
              <a:r>
                <a:rPr lang="it-IT" sz="2000" b="1" dirty="0"/>
                <a:t>nell’agire quotidianamente i valori cattolici </a:t>
              </a:r>
              <a:r>
                <a:rPr lang="it-IT" sz="2000" dirty="0"/>
                <a:t>(più che la dottrina cattolica) in un modello educativo, organizzativo e relazionale che si propone di essere non solo un servizio pubblico, ma anche </a:t>
              </a:r>
              <a:r>
                <a:rPr lang="it-IT" sz="2000" dirty="0" smtClean="0"/>
                <a:t>espressione di un </a:t>
              </a:r>
              <a:r>
                <a:rPr lang="it-IT" sz="2000" dirty="0"/>
                <a:t>forte </a:t>
              </a:r>
              <a:r>
                <a:rPr lang="it-IT" sz="2000" b="1" dirty="0"/>
                <a:t>impegno sociale </a:t>
              </a:r>
              <a:r>
                <a:rPr lang="it-IT" sz="2000" dirty="0"/>
                <a:t>in collaborazione con il tessuto </a:t>
              </a:r>
              <a:r>
                <a:rPr lang="it-IT" sz="2000" dirty="0" smtClean="0"/>
                <a:t>sociale.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43171" y="2459132"/>
              <a:ext cx="7824504" cy="1618073"/>
            </a:xfrm>
            <a:prstGeom prst="rect">
              <a:avLst/>
            </a:prstGeom>
            <a:noFill/>
            <a:ln w="28575" algn="ctr">
              <a:solidFill>
                <a:schemeClr val="accent6"/>
              </a:solidFill>
              <a:miter lim="800000"/>
              <a:headEnd/>
              <a:tailE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extLst/>
          </p:spPr>
          <p:txBody>
            <a:bodyPr lIns="90000" tIns="46800" rIns="90000" bIns="46800" anchor="ctr"/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</a:pPr>
              <a:endParaRPr lang="it-IT" sz="2400" b="1" dirty="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00024" y="4370040"/>
            <a:ext cx="7877176" cy="1938992"/>
            <a:chOff x="200024" y="4370040"/>
            <a:chExt cx="7877176" cy="1938992"/>
          </a:xfrm>
        </p:grpSpPr>
        <p:sp>
          <p:nvSpPr>
            <p:cNvPr id="6" name="CasellaDiTesto 5"/>
            <p:cNvSpPr txBox="1"/>
            <p:nvPr/>
          </p:nvSpPr>
          <p:spPr>
            <a:xfrm>
              <a:off x="200024" y="4370040"/>
              <a:ext cx="78771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 smtClean="0"/>
                <a:t>I genitori scelgono le scuole d’infanzia paritarie cattoliche o di ispirazione cristiana, innanzitutto perché veicolano </a:t>
              </a:r>
              <a:r>
                <a:rPr lang="it-IT" sz="2000" b="1" dirty="0" smtClean="0"/>
                <a:t>valori nei quali loro credono</a:t>
              </a:r>
              <a:r>
                <a:rPr lang="it-IT" sz="2000" dirty="0" smtClean="0"/>
                <a:t>, ma soprattutto perché offrono un </a:t>
              </a:r>
              <a:r>
                <a:rPr lang="it-IT" sz="2000" b="1" dirty="0" smtClean="0"/>
                <a:t>modello educativo di elevata qualità</a:t>
              </a:r>
              <a:r>
                <a:rPr lang="it-IT" sz="2000" dirty="0" smtClean="0"/>
                <a:t>, con ottime strutture e </a:t>
              </a:r>
              <a:r>
                <a:rPr lang="it-IT" sz="2000" b="1" dirty="0" smtClean="0"/>
                <a:t>vicino a casa</a:t>
              </a:r>
              <a:r>
                <a:rPr lang="it-IT" sz="2000" dirty="0" smtClean="0"/>
                <a:t>. Aspetto quest’ultimo che, insieme </a:t>
              </a:r>
              <a:r>
                <a:rPr lang="it-IT" sz="2000" b="1" dirty="0" smtClean="0"/>
                <a:t>all’entità della retta</a:t>
              </a:r>
              <a:r>
                <a:rPr lang="it-IT" sz="2000" dirty="0" smtClean="0"/>
                <a:t>, guida invece la scelta dei genitori che decidono di usufruire di una struttura laica/comunale o statale.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52696" y="4402232"/>
              <a:ext cx="7824504" cy="1906800"/>
            </a:xfrm>
            <a:prstGeom prst="rect">
              <a:avLst/>
            </a:prstGeom>
            <a:noFill/>
            <a:ln w="28575" algn="ctr">
              <a:solidFill>
                <a:schemeClr val="accent6"/>
              </a:solidFill>
              <a:miter lim="800000"/>
              <a:headEnd/>
              <a:tailE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extLst/>
          </p:spPr>
          <p:txBody>
            <a:bodyPr lIns="90000" tIns="46800" rIns="90000" bIns="46800" anchor="ctr"/>
            <a:lstStyle/>
            <a:p>
              <a:pPr algn="ctr" fontAlgn="auto">
                <a:lnSpc>
                  <a:spcPct val="80000"/>
                </a:lnSpc>
                <a:spcAft>
                  <a:spcPts val="0"/>
                </a:spcAft>
              </a:pPr>
              <a:endParaRPr lang="it-IT" sz="2400" b="1" dirty="0">
                <a:solidFill>
                  <a:schemeClr val="accent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33426" y="87313"/>
            <a:ext cx="1371600" cy="611187"/>
          </a:xfrm>
        </p:spPr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FFF335-5C39-49BC-B726-F8FFC054636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9549" y="819150"/>
            <a:ext cx="7877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A fronte dell’importanza crescente che </a:t>
            </a:r>
            <a:r>
              <a:rPr lang="it-IT" sz="2000" dirty="0"/>
              <a:t>assumono </a:t>
            </a:r>
            <a:r>
              <a:rPr lang="it-IT" sz="2000" dirty="0" smtClean="0"/>
              <a:t>le </a:t>
            </a:r>
            <a:r>
              <a:rPr lang="it-IT" sz="2000" dirty="0"/>
              <a:t>scuole dell’infanzia paritarie cattoliche o di ispirazione </a:t>
            </a:r>
            <a:r>
              <a:rPr lang="it-IT" sz="2000" dirty="0" smtClean="0"/>
              <a:t>cristiana, anche a seguito di quanto previsto dalla legge n. 62 del 2000, emerge la necessità di intensificare le iniziative di </a:t>
            </a:r>
            <a:r>
              <a:rPr lang="it-IT" sz="2000" b="1" dirty="0" smtClean="0"/>
              <a:t>comunicazione</a:t>
            </a:r>
            <a:r>
              <a:rPr lang="it-IT" sz="2000" dirty="0" smtClean="0"/>
              <a:t> volte a </a:t>
            </a:r>
            <a:r>
              <a:rPr lang="it-IT" sz="2000" dirty="0"/>
              <a:t>rafforzare e valorizzare i loro tratti distintivi con l’obiettivo di </a:t>
            </a:r>
            <a:r>
              <a:rPr lang="it-IT" sz="2000" dirty="0" smtClean="0"/>
              <a:t>…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196560" y="2730325"/>
            <a:ext cx="7985415" cy="752103"/>
            <a:chOff x="196560" y="2730325"/>
            <a:chExt cx="7985415" cy="752103"/>
          </a:xfrm>
        </p:grpSpPr>
        <p:sp>
          <p:nvSpPr>
            <p:cNvPr id="5" name="CasellaDiTesto 4"/>
            <p:cNvSpPr txBox="1"/>
            <p:nvPr/>
          </p:nvSpPr>
          <p:spPr>
            <a:xfrm>
              <a:off x="527337" y="2774542"/>
              <a:ext cx="76546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 smtClean="0"/>
                <a:t>consolidarne il posizionamento, l’immagine e il ruolo sociale </a:t>
              </a:r>
              <a:r>
                <a:rPr lang="it-IT" sz="2000" dirty="0" smtClean="0"/>
                <a:t>presso i diversi </a:t>
              </a:r>
              <a:r>
                <a:rPr lang="it-IT" sz="2000" dirty="0" err="1" smtClean="0"/>
                <a:t>stakeholders</a:t>
              </a:r>
              <a:r>
                <a:rPr lang="it-IT" sz="2000" dirty="0" smtClean="0"/>
                <a:t>: famiglie, comunità, istituzioni </a:t>
              </a:r>
            </a:p>
          </p:txBody>
        </p:sp>
        <p:pic>
          <p:nvPicPr>
            <p:cNvPr id="8" name="Obraz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560" y="2730325"/>
              <a:ext cx="426027" cy="423592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196560" y="4070568"/>
            <a:ext cx="7985415" cy="777535"/>
            <a:chOff x="196560" y="4070568"/>
            <a:chExt cx="7985415" cy="777535"/>
          </a:xfrm>
        </p:grpSpPr>
        <p:sp>
          <p:nvSpPr>
            <p:cNvPr id="6" name="CasellaDiTesto 5"/>
            <p:cNvSpPr txBox="1"/>
            <p:nvPr/>
          </p:nvSpPr>
          <p:spPr>
            <a:xfrm>
              <a:off x="527336" y="4140217"/>
              <a:ext cx="765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 smtClean="0"/>
                <a:t>ridurre le critiche e le perplessità </a:t>
              </a:r>
              <a:r>
                <a:rPr lang="it-IT" sz="2000" dirty="0" smtClean="0"/>
                <a:t>originate da pregiudizi o da un’immagine sfuocata</a:t>
              </a:r>
            </a:p>
          </p:txBody>
        </p:sp>
        <p:pic>
          <p:nvPicPr>
            <p:cNvPr id="9" name="Obraz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560" y="4070568"/>
              <a:ext cx="426027" cy="423592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198064" y="5296702"/>
            <a:ext cx="7983911" cy="765036"/>
            <a:chOff x="198064" y="5296702"/>
            <a:chExt cx="7983911" cy="765036"/>
          </a:xfrm>
        </p:grpSpPr>
        <p:sp>
          <p:nvSpPr>
            <p:cNvPr id="7" name="CasellaDiTesto 6"/>
            <p:cNvSpPr txBox="1"/>
            <p:nvPr/>
          </p:nvSpPr>
          <p:spPr>
            <a:xfrm>
              <a:off x="527336" y="5353852"/>
              <a:ext cx="765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 smtClean="0"/>
                <a:t>accrescere il riconoscimento e la motivazione del personale </a:t>
              </a:r>
              <a:r>
                <a:rPr lang="it-IT" sz="2000" dirty="0" smtClean="0"/>
                <a:t>che opera nelle strutture</a:t>
              </a:r>
              <a:endParaRPr lang="it-IT" sz="2000" dirty="0"/>
            </a:p>
          </p:txBody>
        </p:sp>
        <p:pic>
          <p:nvPicPr>
            <p:cNvPr id="10" name="Obraz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8064" y="5296702"/>
              <a:ext cx="426027" cy="423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3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I vissuti e le aspettative verso la scuola di infanzia paritaria cattolica o di ispirazione cristiana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57175" y="802704"/>
            <a:ext cx="812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</a:t>
            </a:r>
            <a:r>
              <a:rPr lang="it-IT" b="1" dirty="0" smtClean="0"/>
              <a:t>nsegnanti e gestori </a:t>
            </a:r>
            <a:r>
              <a:rPr lang="it-IT" dirty="0" smtClean="0"/>
              <a:t>delle scuole FISM esprimono una visione coesa del ruolo della scuola </a:t>
            </a:r>
            <a:r>
              <a:rPr lang="it-IT" dirty="0"/>
              <a:t>di </a:t>
            </a:r>
            <a:r>
              <a:rPr lang="it-IT" dirty="0" smtClean="0"/>
              <a:t>infanzia paritaria cattolica o di ispirazione cristiana e della sua missione specifica: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98900" y="1829504"/>
            <a:ext cx="7336891" cy="2542471"/>
            <a:chOff x="698900" y="1372304"/>
            <a:chExt cx="7336891" cy="3022142"/>
          </a:xfrm>
        </p:grpSpPr>
        <p:sp>
          <p:nvSpPr>
            <p:cNvPr id="4" name="Figura a mano libera 3"/>
            <p:cNvSpPr/>
            <p:nvPr/>
          </p:nvSpPr>
          <p:spPr>
            <a:xfrm>
              <a:off x="698900" y="1372304"/>
              <a:ext cx="7336891" cy="1391941"/>
            </a:xfrm>
            <a:custGeom>
              <a:avLst/>
              <a:gdLst>
                <a:gd name="connsiteX0" fmla="*/ 0 w 7336891"/>
                <a:gd name="connsiteY0" fmla="*/ 231995 h 1391941"/>
                <a:gd name="connsiteX1" fmla="*/ 231995 w 7336891"/>
                <a:gd name="connsiteY1" fmla="*/ 0 h 1391941"/>
                <a:gd name="connsiteX2" fmla="*/ 7104896 w 7336891"/>
                <a:gd name="connsiteY2" fmla="*/ 0 h 1391941"/>
                <a:gd name="connsiteX3" fmla="*/ 7336891 w 7336891"/>
                <a:gd name="connsiteY3" fmla="*/ 231995 h 1391941"/>
                <a:gd name="connsiteX4" fmla="*/ 7336891 w 7336891"/>
                <a:gd name="connsiteY4" fmla="*/ 1159946 h 1391941"/>
                <a:gd name="connsiteX5" fmla="*/ 7104896 w 7336891"/>
                <a:gd name="connsiteY5" fmla="*/ 1391941 h 1391941"/>
                <a:gd name="connsiteX6" fmla="*/ 231995 w 7336891"/>
                <a:gd name="connsiteY6" fmla="*/ 1391941 h 1391941"/>
                <a:gd name="connsiteX7" fmla="*/ 0 w 7336891"/>
                <a:gd name="connsiteY7" fmla="*/ 1159946 h 1391941"/>
                <a:gd name="connsiteX8" fmla="*/ 0 w 7336891"/>
                <a:gd name="connsiteY8" fmla="*/ 231995 h 1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6891" h="1391941">
                  <a:moveTo>
                    <a:pt x="0" y="231995"/>
                  </a:moveTo>
                  <a:cubicBezTo>
                    <a:pt x="0" y="103868"/>
                    <a:pt x="103868" y="0"/>
                    <a:pt x="231995" y="0"/>
                  </a:cubicBezTo>
                  <a:lnTo>
                    <a:pt x="7104896" y="0"/>
                  </a:lnTo>
                  <a:cubicBezTo>
                    <a:pt x="7233023" y="0"/>
                    <a:pt x="7336891" y="103868"/>
                    <a:pt x="7336891" y="231995"/>
                  </a:cubicBezTo>
                  <a:lnTo>
                    <a:pt x="7336891" y="1159946"/>
                  </a:lnTo>
                  <a:cubicBezTo>
                    <a:pt x="7336891" y="1288073"/>
                    <a:pt x="7233023" y="1391941"/>
                    <a:pt x="7104896" y="1391941"/>
                  </a:cubicBezTo>
                  <a:lnTo>
                    <a:pt x="231995" y="1391941"/>
                  </a:lnTo>
                  <a:cubicBezTo>
                    <a:pt x="103868" y="1391941"/>
                    <a:pt x="0" y="1288073"/>
                    <a:pt x="0" y="1159946"/>
                  </a:cubicBezTo>
                  <a:lnTo>
                    <a:pt x="0" y="23199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13669" tIns="113669" rIns="113669" bIns="113669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rgbClr val="FF9933"/>
                  </a:solidFill>
                </a:rPr>
                <a:t>NON SOLO UN LUOGO DI CURA DEL BAMBINO E SVILUPPO DELLE SUE ABILITÀ, </a:t>
              </a:r>
            </a:p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 smtClean="0">
                  <a:solidFill>
                    <a:srgbClr val="FF9933"/>
                  </a:solidFill>
                </a:rPr>
                <a:t>MA ANCHE  LA PRIMA TAPPA DI UN PROCESSO DI EDUCAZIONE «SOCIALE» E «MORALE» DELL’INDIVIDUO</a:t>
              </a:r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698900" y="2932643"/>
              <a:ext cx="7336891" cy="1461803"/>
            </a:xfrm>
            <a:custGeom>
              <a:avLst/>
              <a:gdLst>
                <a:gd name="connsiteX0" fmla="*/ 0 w 7336891"/>
                <a:gd name="connsiteY0" fmla="*/ 243639 h 1461803"/>
                <a:gd name="connsiteX1" fmla="*/ 243639 w 7336891"/>
                <a:gd name="connsiteY1" fmla="*/ 0 h 1461803"/>
                <a:gd name="connsiteX2" fmla="*/ 7093252 w 7336891"/>
                <a:gd name="connsiteY2" fmla="*/ 0 h 1461803"/>
                <a:gd name="connsiteX3" fmla="*/ 7336891 w 7336891"/>
                <a:gd name="connsiteY3" fmla="*/ 243639 h 1461803"/>
                <a:gd name="connsiteX4" fmla="*/ 7336891 w 7336891"/>
                <a:gd name="connsiteY4" fmla="*/ 1218164 h 1461803"/>
                <a:gd name="connsiteX5" fmla="*/ 7093252 w 7336891"/>
                <a:gd name="connsiteY5" fmla="*/ 1461803 h 1461803"/>
                <a:gd name="connsiteX6" fmla="*/ 243639 w 7336891"/>
                <a:gd name="connsiteY6" fmla="*/ 1461803 h 1461803"/>
                <a:gd name="connsiteX7" fmla="*/ 0 w 7336891"/>
                <a:gd name="connsiteY7" fmla="*/ 1218164 h 1461803"/>
                <a:gd name="connsiteX8" fmla="*/ 0 w 7336891"/>
                <a:gd name="connsiteY8" fmla="*/ 243639 h 14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6891" h="1461803">
                  <a:moveTo>
                    <a:pt x="0" y="243639"/>
                  </a:moveTo>
                  <a:cubicBezTo>
                    <a:pt x="0" y="109081"/>
                    <a:pt x="109081" y="0"/>
                    <a:pt x="243639" y="0"/>
                  </a:cubicBezTo>
                  <a:lnTo>
                    <a:pt x="7093252" y="0"/>
                  </a:lnTo>
                  <a:cubicBezTo>
                    <a:pt x="7227810" y="0"/>
                    <a:pt x="7336891" y="109081"/>
                    <a:pt x="7336891" y="243639"/>
                  </a:cubicBezTo>
                  <a:lnTo>
                    <a:pt x="7336891" y="1218164"/>
                  </a:lnTo>
                  <a:cubicBezTo>
                    <a:pt x="7336891" y="1352722"/>
                    <a:pt x="7227810" y="1461803"/>
                    <a:pt x="7093252" y="1461803"/>
                  </a:cubicBezTo>
                  <a:lnTo>
                    <a:pt x="243639" y="1461803"/>
                  </a:lnTo>
                  <a:cubicBezTo>
                    <a:pt x="109081" y="1461803"/>
                    <a:pt x="0" y="1352722"/>
                    <a:pt x="0" y="1218164"/>
                  </a:cubicBezTo>
                  <a:lnTo>
                    <a:pt x="0" y="24363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36129" tIns="136129" rIns="136129" bIns="136129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kern="1200" dirty="0" smtClean="0">
                  <a:solidFill>
                    <a:srgbClr val="FF9933"/>
                  </a:solidFill>
                </a:rPr>
                <a:t>UN PROGETTO DA CONDIVIDERE, CHE SI PROPONE DI METTERE AL CENTRO IL BAMBINO E LA FAMIGLIA, PROMUOVENDO IL COINVOLGIMENTO DIRETTO DI  TUTTA LA COMUNITA’: </a:t>
              </a:r>
              <a:r>
                <a:rPr lang="it-IT" sz="1400" b="1" kern="1200" dirty="0" smtClean="0">
                  <a:solidFill>
                    <a:srgbClr val="FF9933"/>
                  </a:solidFill>
                </a:rPr>
                <a:t>insegnanti, genitori e nonni, parroci, agenzie locali (associazioni di volontariato, agenzie di formazione …)</a:t>
              </a:r>
            </a:p>
          </p:txBody>
        </p:sp>
      </p:grpSp>
      <p:sp>
        <p:nvSpPr>
          <p:cNvPr id="6" name="Rettangolo 5"/>
          <p:cNvSpPr/>
          <p:nvPr/>
        </p:nvSpPr>
        <p:spPr>
          <a:xfrm>
            <a:off x="405934" y="5225774"/>
            <a:ext cx="7777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/>
              <a:t>In cui l’elemento differenziante rispetto alla scuola d’infanzia comunale/statale,</a:t>
            </a:r>
            <a:endParaRPr lang="it-IT" sz="1600" dirty="0"/>
          </a:p>
          <a:p>
            <a:pPr algn="ctr"/>
            <a:r>
              <a:rPr lang="it-IT" sz="1600" dirty="0" smtClean="0"/>
              <a:t> </a:t>
            </a:r>
            <a:r>
              <a:rPr lang="it-IT" sz="1600" b="1" dirty="0" smtClean="0"/>
              <a:t>consiste </a:t>
            </a:r>
            <a:r>
              <a:rPr lang="it-IT" b="1" dirty="0" smtClean="0"/>
              <a:t>nell’agire </a:t>
            </a:r>
            <a:r>
              <a:rPr lang="it-IT" b="1" dirty="0"/>
              <a:t>i valori </a:t>
            </a:r>
            <a:r>
              <a:rPr lang="it-IT" b="1" dirty="0" smtClean="0"/>
              <a:t>cattolici (più che la dottrina cattolica) </a:t>
            </a:r>
            <a:r>
              <a:rPr lang="it-IT" sz="1600" b="1" dirty="0"/>
              <a:t>in u</a:t>
            </a:r>
            <a:r>
              <a:rPr lang="it-IT" sz="1600" b="1" dirty="0" smtClean="0"/>
              <a:t>n modello educativo, organizzativo e relazionale che si propone di essere </a:t>
            </a:r>
          </a:p>
          <a:p>
            <a:pPr algn="ctr"/>
            <a:r>
              <a:rPr lang="it-IT" sz="1600" b="1" dirty="0" smtClean="0"/>
              <a:t>non solo </a:t>
            </a:r>
            <a:r>
              <a:rPr lang="it-IT" b="1" dirty="0"/>
              <a:t>un servizio pubblico, </a:t>
            </a:r>
            <a:r>
              <a:rPr lang="it-IT" sz="1600" b="1" dirty="0" smtClean="0"/>
              <a:t>ma anche espressione di un </a:t>
            </a:r>
            <a:r>
              <a:rPr lang="it-IT" b="1" dirty="0" smtClean="0"/>
              <a:t>forte impegno sociale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096576" y="4545680"/>
            <a:ext cx="541538" cy="68224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63" y="3081149"/>
            <a:ext cx="2130043" cy="213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171649" y="3895484"/>
            <a:ext cx="8158163" cy="611187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rgbClr val="FF9933"/>
                </a:solidFill>
              </a:rPr>
              <a:t>Il punto di vista delle insegnanti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cattolica o di ispirazione cristiana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618080" y="1860088"/>
            <a:ext cx="5894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 fatto di lavorare in una scuola d’infanzia paritaria  di ispirazione cattolica si traduce per tutte nell’attesa di:</a:t>
            </a:r>
          </a:p>
          <a:p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sentirsi  parte di un progetto ampio che vada al di là del semplice piano educativo e in cui sia possibile rintracciare </a:t>
            </a:r>
            <a:r>
              <a:rPr lang="it-IT" b="1" dirty="0"/>
              <a:t>l</a:t>
            </a:r>
            <a:r>
              <a:rPr lang="it-IT" b="1" dirty="0" smtClean="0"/>
              <a:t>a peculiarità dei valori cattolici </a:t>
            </a:r>
          </a:p>
          <a:p>
            <a:endParaRPr lang="it-IT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/>
              <a:t>v</a:t>
            </a:r>
            <a:r>
              <a:rPr lang="it-IT" b="1" dirty="0" smtClean="0"/>
              <a:t>edere il </a:t>
            </a:r>
            <a:r>
              <a:rPr lang="it-IT" b="1" dirty="0"/>
              <a:t>proprio </a:t>
            </a:r>
            <a:r>
              <a:rPr lang="it-IT" b="1" dirty="0" smtClean="0"/>
              <a:t>impegno riconosciuto anche all’esterno </a:t>
            </a:r>
            <a:r>
              <a:rPr lang="it-IT" dirty="0" smtClean="0"/>
              <a:t>(istituzione, genitori, opinione pubblica) </a:t>
            </a:r>
            <a:r>
              <a:rPr lang="it-IT" b="1" dirty="0" smtClean="0"/>
              <a:t>come «una scelta di valore», più che una semplice opportunità professionale </a:t>
            </a: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2" y="2533507"/>
            <a:ext cx="2130043" cy="213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arrotondato 2"/>
          <p:cNvSpPr/>
          <p:nvPr/>
        </p:nvSpPr>
        <p:spPr bwMode="auto">
          <a:xfrm>
            <a:off x="3235587" y="1389661"/>
            <a:ext cx="4131732" cy="27582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3728621" y="1389661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106532" y="630315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483112" y="507802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446965" y="5342373"/>
            <a:ext cx="7915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9933"/>
                </a:solidFill>
              </a:rPr>
              <a:t>Con uno scollamento fra </a:t>
            </a:r>
            <a:r>
              <a:rPr lang="it-IT" sz="2000" dirty="0" smtClean="0">
                <a:solidFill>
                  <a:srgbClr val="FF9933"/>
                </a:solidFill>
              </a:rPr>
              <a:t>la posizione delle </a:t>
            </a:r>
            <a:r>
              <a:rPr lang="it-IT" sz="2000" b="1" dirty="0" smtClean="0">
                <a:solidFill>
                  <a:srgbClr val="FF9933"/>
                </a:solidFill>
              </a:rPr>
              <a:t>insegnanti religiose e più anziane e </a:t>
            </a:r>
            <a:r>
              <a:rPr lang="it-IT" sz="2000" dirty="0" smtClean="0">
                <a:solidFill>
                  <a:srgbClr val="FF9933"/>
                </a:solidFill>
              </a:rPr>
              <a:t>quello delle</a:t>
            </a:r>
            <a:r>
              <a:rPr lang="it-IT" sz="2000" b="1" dirty="0" smtClean="0">
                <a:solidFill>
                  <a:srgbClr val="FF9933"/>
                </a:solidFill>
              </a:rPr>
              <a:t> più giovani e laiche che, nell’attuale contesto, rivelano la difficoltà nel trovare sostegni alla loro motivazione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cattolica</a:t>
            </a:r>
            <a:br>
              <a:rPr lang="it-IT" dirty="0" smtClean="0"/>
            </a:br>
            <a:r>
              <a:rPr lang="it-IT" dirty="0" smtClean="0"/>
              <a:t>o </a:t>
            </a:r>
            <a:r>
              <a:rPr lang="it-IT" dirty="0"/>
              <a:t>di ispirazione cristiana</a:t>
            </a:r>
            <a:endParaRPr lang="it-IT" dirty="0" smtClean="0"/>
          </a:p>
        </p:txBody>
      </p:sp>
      <p:sp>
        <p:nvSpPr>
          <p:cNvPr id="16" name="Rettangolo 15"/>
          <p:cNvSpPr/>
          <p:nvPr/>
        </p:nvSpPr>
        <p:spPr>
          <a:xfrm>
            <a:off x="453365" y="1549300"/>
            <a:ext cx="781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PER LE RELIGIOSE E LE INSEGNANTI CON MAGGIORE ANZIANITA’ e PROFONDA FEDE, l’ispirazione cattolica stessa rende più facile sentirsi parte di un progetto condiviso</a:t>
            </a:r>
            <a:endParaRPr lang="it-IT" sz="16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3076519" y="4343961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ttangolo 12"/>
          <p:cNvSpPr/>
          <p:nvPr/>
        </p:nvSpPr>
        <p:spPr>
          <a:xfrm>
            <a:off x="719997" y="2308951"/>
            <a:ext cx="729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Vivono il </a:t>
            </a:r>
            <a:r>
              <a:rPr lang="it-IT" b="1" dirty="0"/>
              <a:t>proprio impegno nella scuola di infanzia come una </a:t>
            </a:r>
            <a:r>
              <a:rPr lang="it-IT" b="1" dirty="0" smtClean="0"/>
              <a:t>«MISSIONE», </a:t>
            </a:r>
          </a:p>
          <a:p>
            <a:pPr algn="just"/>
            <a:r>
              <a:rPr lang="it-IT" dirty="0" smtClean="0"/>
              <a:t>che consiste in un impegno sociale più alto verso la comunità:  quello di gettare le basi dello sviluppo «morale» del bambino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19997" y="3456864"/>
            <a:ext cx="729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Si percepiscono e vogliono che sia loro riconosciuto il </a:t>
            </a:r>
            <a:r>
              <a:rPr lang="it-IT" b="1" dirty="0" smtClean="0"/>
              <a:t>ruolo di «</a:t>
            </a:r>
            <a:r>
              <a:rPr lang="it-IT" b="1" dirty="0"/>
              <a:t>educatori</a:t>
            </a:r>
            <a:r>
              <a:rPr lang="it-IT" dirty="0"/>
              <a:t>» </a:t>
            </a:r>
            <a:r>
              <a:rPr lang="it-IT" b="1" dirty="0"/>
              <a:t>e non </a:t>
            </a:r>
            <a:r>
              <a:rPr lang="it-IT" b="1" dirty="0" smtClean="0"/>
              <a:t>solo </a:t>
            </a:r>
            <a:r>
              <a:rPr lang="it-IT" b="1" dirty="0"/>
              <a:t>insegnanti</a:t>
            </a:r>
            <a:r>
              <a:rPr lang="it-IT" dirty="0"/>
              <a:t>, </a:t>
            </a:r>
            <a:r>
              <a:rPr lang="it-IT" dirty="0" smtClean="0"/>
              <a:t>sottolineando l’importanza di un progetto pedagogico </a:t>
            </a:r>
            <a:r>
              <a:rPr lang="it-IT" dirty="0"/>
              <a:t>che </a:t>
            </a:r>
            <a:r>
              <a:rPr lang="it-IT" dirty="0" smtClean="0"/>
              <a:t>non si limiti solo a sviluppare abilità, ma anche un positivo approccio alla vita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93407" y="2195422"/>
            <a:ext cx="7512368" cy="1146178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93406" y="3430380"/>
            <a:ext cx="7512369" cy="1238484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93407" y="4782151"/>
            <a:ext cx="7512368" cy="1654048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56701" y="4892911"/>
            <a:ext cx="7353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Trovano gratificazione professionale nella forza della loro MOTIVAZIONE, </a:t>
            </a:r>
            <a:r>
              <a:rPr lang="it-IT" dirty="0" smtClean="0"/>
              <a:t>che bonifica gli eventuali disagi </a:t>
            </a:r>
            <a:r>
              <a:rPr lang="it-IT" i="1" dirty="0" smtClean="0"/>
              <a:t>ma anche </a:t>
            </a:r>
            <a:r>
              <a:rPr lang="it-IT" b="1" dirty="0" smtClean="0"/>
              <a:t>nel riconoscimento da parte delle istituzioni Cattoliche, in primis il Papa, </a:t>
            </a:r>
            <a:r>
              <a:rPr lang="it-IT" dirty="0" smtClean="0"/>
              <a:t>citato spesso per aver recentemente ribadito l’importanza della formazione cattolica a partire proprio dalla fascia 3-5 anni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1453"/>
            <a:ext cx="8158163" cy="611187"/>
          </a:xfrm>
        </p:spPr>
        <p:txBody>
          <a:bodyPr/>
          <a:lstStyle/>
          <a:p>
            <a:pPr eaLnBrk="1" hangingPunct="1"/>
            <a:r>
              <a:rPr lang="it-IT" dirty="0" smtClean="0"/>
              <a:t>Le aspettative verso la scuola di infanzia paritaria </a:t>
            </a:r>
            <a:r>
              <a:rPr lang="it-IT" dirty="0"/>
              <a:t>cattolica</a:t>
            </a:r>
            <a:br>
              <a:rPr lang="it-IT" dirty="0"/>
            </a:br>
            <a:r>
              <a:rPr lang="it-IT" dirty="0"/>
              <a:t>o di ispirazione cristiana</a:t>
            </a:r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3" y="49218"/>
            <a:ext cx="1393014" cy="1393014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 bwMode="auto">
          <a:xfrm>
            <a:off x="5462812" y="623138"/>
            <a:ext cx="2747034" cy="245174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Il punto di vista delle</a:t>
            </a:r>
            <a:r>
              <a:rPr kumimoji="0" lang="it-IT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insegnanti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 flipV="1">
            <a:off x="256551" y="559294"/>
            <a:ext cx="8282866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flipV="1">
            <a:off x="256551" y="623138"/>
            <a:ext cx="8596143" cy="55130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2269995" y="401329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11"/>
          <p:cNvSpPr/>
          <p:nvPr/>
        </p:nvSpPr>
        <p:spPr>
          <a:xfrm>
            <a:off x="232596" y="980167"/>
            <a:ext cx="7094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PER LE PIU’ GIOVANI E CON UN LEGAME MENO PROFONDO CON IL CATTOLICESIMO</a:t>
            </a:r>
            <a:r>
              <a:rPr lang="it-IT" sz="1400" dirty="0" smtClean="0"/>
              <a:t>, </a:t>
            </a:r>
          </a:p>
          <a:p>
            <a:r>
              <a:rPr lang="it-IT" sz="1400" dirty="0" smtClean="0"/>
              <a:t>emerge più difficoltà nel rintracciare </a:t>
            </a:r>
            <a:r>
              <a:rPr lang="it-IT" sz="1400" b="1" dirty="0" smtClean="0"/>
              <a:t>un’ identità davvero differenziante nella scuola di infanzia cattolica alla quale aderire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7039" y="1908803"/>
            <a:ext cx="7525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Le ragioni della diversità rispetto alla scuola statale sono espresse più nei termini di </a:t>
            </a:r>
            <a:r>
              <a:rPr lang="it-IT" b="1" dirty="0" smtClean="0"/>
              <a:t>maggiore qualità del servizio e maggiore affidabilità, </a:t>
            </a:r>
            <a:r>
              <a:rPr lang="it-IT" dirty="0" smtClean="0"/>
              <a:t>che in quelli di una chiara specificità valoriale  o di approccio educativo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37372" y="3174725"/>
            <a:ext cx="756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La gratificazione </a:t>
            </a:r>
            <a:r>
              <a:rPr lang="it-IT" dirty="0" smtClean="0"/>
              <a:t>passa soprattutto dalla soddisfazione espressa dai genitori e dalla capacità di rispondere alle loro attese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56421" y="4227131"/>
            <a:ext cx="755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I</a:t>
            </a:r>
            <a:r>
              <a:rPr lang="it-IT" b="1" dirty="0" smtClean="0"/>
              <a:t>l senso di appartenenza </a:t>
            </a:r>
            <a:r>
              <a:rPr lang="it-IT" dirty="0" smtClean="0"/>
              <a:t>si rivolge alla realtà specifica in cui si opera più che all’universo di riferimento delle scuole paritarie cattoliche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33646" y="1878108"/>
            <a:ext cx="7824504" cy="1013205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51647" y="3068383"/>
            <a:ext cx="7816028" cy="915835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66050" y="4153787"/>
            <a:ext cx="7801625" cy="846838"/>
          </a:xfrm>
          <a:prstGeom prst="rect">
            <a:avLst/>
          </a:prstGeom>
          <a:noFill/>
          <a:ln w="28575" algn="ctr">
            <a:solidFill>
              <a:schemeClr val="accent6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lIns="90000" tIns="46800" rIns="90000" bIns="46800"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</a:pPr>
            <a:endParaRPr lang="it-IT" sz="24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676400" y="5077148"/>
            <a:ext cx="727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 smtClean="0">
                <a:solidFill>
                  <a:srgbClr val="FF9933"/>
                </a:solidFill>
              </a:rPr>
              <a:t>Con l’intenzione di molte ad entrare </a:t>
            </a:r>
            <a:r>
              <a:rPr lang="it-IT" sz="2000" b="1" dirty="0">
                <a:solidFill>
                  <a:srgbClr val="FF9933"/>
                </a:solidFill>
              </a:rPr>
              <a:t>alla scuola </a:t>
            </a:r>
            <a:r>
              <a:rPr lang="it-IT" sz="2000" b="1" dirty="0" smtClean="0">
                <a:solidFill>
                  <a:srgbClr val="FF9933"/>
                </a:solidFill>
              </a:rPr>
              <a:t>pubblica, </a:t>
            </a:r>
            <a:r>
              <a:rPr lang="it-IT" sz="2000" b="1" dirty="0">
                <a:solidFill>
                  <a:srgbClr val="FF9933"/>
                </a:solidFill>
              </a:rPr>
              <a:t>che </a:t>
            </a:r>
            <a:endParaRPr lang="it-IT" sz="2000" b="1" dirty="0" smtClean="0">
              <a:solidFill>
                <a:srgbClr val="FF9933"/>
              </a:solidFill>
            </a:endParaRPr>
          </a:p>
          <a:p>
            <a:pPr algn="r"/>
            <a:r>
              <a:rPr lang="it-IT" sz="2000" b="1" dirty="0" smtClean="0">
                <a:solidFill>
                  <a:srgbClr val="FF9933"/>
                </a:solidFill>
              </a:rPr>
              <a:t>ad oggi </a:t>
            </a:r>
            <a:r>
              <a:rPr lang="it-IT" sz="2000" b="1" dirty="0">
                <a:solidFill>
                  <a:srgbClr val="FF9933"/>
                </a:solidFill>
              </a:rPr>
              <a:t>offre maggiori garanzie e migliori condizioni </a:t>
            </a:r>
            <a:r>
              <a:rPr lang="it-IT" sz="2000" b="1" dirty="0" smtClean="0">
                <a:solidFill>
                  <a:srgbClr val="FF9933"/>
                </a:solidFill>
              </a:rPr>
              <a:t>contrattuali</a:t>
            </a:r>
            <a:endParaRPr lang="it-IT" sz="2000" b="1" i="1" dirty="0">
              <a:solidFill>
                <a:srgbClr val="FF993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0329" y="5804084"/>
            <a:ext cx="79942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Come vedremo meglio più avanti il 32% dei genitori sceglie per il proprio figlio una </a:t>
            </a:r>
            <a:r>
              <a:rPr lang="it-IT" sz="1400" dirty="0"/>
              <a:t>scuola dell’infanzia paritaria </a:t>
            </a:r>
            <a:r>
              <a:rPr lang="it-IT" sz="1400" dirty="0" smtClean="0"/>
              <a:t>cattolica o di ispirazione cristiana perché crede nei valori che queste strutture trasmettono, ma c’è poi un </a:t>
            </a:r>
            <a:r>
              <a:rPr lang="it-IT" sz="1400" b="1" dirty="0" smtClean="0"/>
              <a:t>41</a:t>
            </a:r>
            <a:r>
              <a:rPr lang="it-IT" sz="1400" b="1" dirty="0"/>
              <a:t>%</a:t>
            </a:r>
            <a:r>
              <a:rPr lang="it-IT" sz="1400" dirty="0"/>
              <a:t> </a:t>
            </a:r>
            <a:r>
              <a:rPr lang="it-IT" sz="1400" dirty="0" smtClean="0"/>
              <a:t>che le sceglie soprattutto perché pensano che queste strutture garantiscano un modello educativo di ottima qualità, un altro 32% per la vicinanza a casa e un 30% per la qualità delle strutture </a:t>
            </a:r>
            <a:endParaRPr lang="it-IT" sz="1400" dirty="0"/>
          </a:p>
        </p:txBody>
      </p:sp>
      <p:sp>
        <p:nvSpPr>
          <p:cNvPr id="34" name="Freeform 47"/>
          <p:cNvSpPr>
            <a:spLocks noChangeAspect="1" noEditPoints="1"/>
          </p:cNvSpPr>
          <p:nvPr/>
        </p:nvSpPr>
        <p:spPr bwMode="auto">
          <a:xfrm>
            <a:off x="118296" y="5828401"/>
            <a:ext cx="596078" cy="905471"/>
          </a:xfrm>
          <a:custGeom>
            <a:avLst/>
            <a:gdLst/>
            <a:ahLst/>
            <a:cxnLst>
              <a:cxn ang="0">
                <a:pos x="396" y="122"/>
              </a:cxn>
              <a:cxn ang="0">
                <a:pos x="336" y="74"/>
              </a:cxn>
              <a:cxn ang="0">
                <a:pos x="326" y="10"/>
              </a:cxn>
              <a:cxn ang="0">
                <a:pos x="294" y="12"/>
              </a:cxn>
              <a:cxn ang="0">
                <a:pos x="274" y="42"/>
              </a:cxn>
              <a:cxn ang="0">
                <a:pos x="290" y="98"/>
              </a:cxn>
              <a:cxn ang="0">
                <a:pos x="216" y="258"/>
              </a:cxn>
              <a:cxn ang="0">
                <a:pos x="212" y="240"/>
              </a:cxn>
              <a:cxn ang="0">
                <a:pos x="198" y="116"/>
              </a:cxn>
              <a:cxn ang="0">
                <a:pos x="172" y="68"/>
              </a:cxn>
              <a:cxn ang="0">
                <a:pos x="174" y="34"/>
              </a:cxn>
              <a:cxn ang="0">
                <a:pos x="144" y="2"/>
              </a:cxn>
              <a:cxn ang="0">
                <a:pos x="130" y="0"/>
              </a:cxn>
              <a:cxn ang="0">
                <a:pos x="116" y="0"/>
              </a:cxn>
              <a:cxn ang="0">
                <a:pos x="108" y="6"/>
              </a:cxn>
              <a:cxn ang="0">
                <a:pos x="98" y="12"/>
              </a:cxn>
              <a:cxn ang="0">
                <a:pos x="88" y="40"/>
              </a:cxn>
              <a:cxn ang="0">
                <a:pos x="84" y="56"/>
              </a:cxn>
              <a:cxn ang="0">
                <a:pos x="76" y="62"/>
              </a:cxn>
              <a:cxn ang="0">
                <a:pos x="36" y="72"/>
              </a:cxn>
              <a:cxn ang="0">
                <a:pos x="70" y="134"/>
              </a:cxn>
              <a:cxn ang="0">
                <a:pos x="36" y="226"/>
              </a:cxn>
              <a:cxn ang="0">
                <a:pos x="72" y="266"/>
              </a:cxn>
              <a:cxn ang="0">
                <a:pos x="66" y="350"/>
              </a:cxn>
              <a:cxn ang="0">
                <a:pos x="42" y="394"/>
              </a:cxn>
              <a:cxn ang="0">
                <a:pos x="90" y="428"/>
              </a:cxn>
              <a:cxn ang="0">
                <a:pos x="110" y="616"/>
              </a:cxn>
              <a:cxn ang="0">
                <a:pos x="138" y="624"/>
              </a:cxn>
              <a:cxn ang="0">
                <a:pos x="170" y="614"/>
              </a:cxn>
              <a:cxn ang="0">
                <a:pos x="168" y="496"/>
              </a:cxn>
              <a:cxn ang="0">
                <a:pos x="186" y="420"/>
              </a:cxn>
              <a:cxn ang="0">
                <a:pos x="190" y="374"/>
              </a:cxn>
              <a:cxn ang="0">
                <a:pos x="200" y="352"/>
              </a:cxn>
              <a:cxn ang="0">
                <a:pos x="212" y="336"/>
              </a:cxn>
              <a:cxn ang="0">
                <a:pos x="246" y="292"/>
              </a:cxn>
              <a:cxn ang="0">
                <a:pos x="268" y="292"/>
              </a:cxn>
              <a:cxn ang="0">
                <a:pos x="266" y="396"/>
              </a:cxn>
              <a:cxn ang="0">
                <a:pos x="290" y="622"/>
              </a:cxn>
              <a:cxn ang="0">
                <a:pos x="356" y="612"/>
              </a:cxn>
              <a:cxn ang="0">
                <a:pos x="330" y="432"/>
              </a:cxn>
              <a:cxn ang="0">
                <a:pos x="344" y="480"/>
              </a:cxn>
              <a:cxn ang="0">
                <a:pos x="386" y="632"/>
              </a:cxn>
              <a:cxn ang="0">
                <a:pos x="388" y="522"/>
              </a:cxn>
              <a:cxn ang="0">
                <a:pos x="382" y="442"/>
              </a:cxn>
              <a:cxn ang="0">
                <a:pos x="386" y="336"/>
              </a:cxn>
              <a:cxn ang="0">
                <a:pos x="414" y="258"/>
              </a:cxn>
              <a:cxn ang="0">
                <a:pos x="68" y="160"/>
              </a:cxn>
              <a:cxn ang="0">
                <a:pos x="84" y="164"/>
              </a:cxn>
              <a:cxn ang="0">
                <a:pos x="74" y="154"/>
              </a:cxn>
              <a:cxn ang="0">
                <a:pos x="86" y="162"/>
              </a:cxn>
              <a:cxn ang="0">
                <a:pos x="74" y="98"/>
              </a:cxn>
              <a:cxn ang="0">
                <a:pos x="60" y="86"/>
              </a:cxn>
              <a:cxn ang="0">
                <a:pos x="96" y="98"/>
              </a:cxn>
              <a:cxn ang="0">
                <a:pos x="144" y="578"/>
              </a:cxn>
              <a:cxn ang="0">
                <a:pos x="170" y="72"/>
              </a:cxn>
              <a:cxn ang="0">
                <a:pos x="170" y="84"/>
              </a:cxn>
              <a:cxn ang="0">
                <a:pos x="180" y="102"/>
              </a:cxn>
              <a:cxn ang="0">
                <a:pos x="190" y="276"/>
              </a:cxn>
              <a:cxn ang="0">
                <a:pos x="180" y="252"/>
              </a:cxn>
              <a:cxn ang="0">
                <a:pos x="176" y="216"/>
              </a:cxn>
              <a:cxn ang="0">
                <a:pos x="178" y="182"/>
              </a:cxn>
              <a:cxn ang="0">
                <a:pos x="332" y="78"/>
              </a:cxn>
            </a:cxnLst>
            <a:rect l="0" t="0" r="r" b="b"/>
            <a:pathLst>
              <a:path w="420" h="638">
                <a:moveTo>
                  <a:pt x="164" y="14"/>
                </a:moveTo>
                <a:lnTo>
                  <a:pt x="164" y="14"/>
                </a:lnTo>
                <a:lnTo>
                  <a:pt x="166" y="14"/>
                </a:lnTo>
                <a:lnTo>
                  <a:pt x="166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164" y="14"/>
                </a:move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lnTo>
                  <a:pt x="164" y="14"/>
                </a:lnTo>
                <a:close/>
                <a:moveTo>
                  <a:pt x="418" y="200"/>
                </a:moveTo>
                <a:lnTo>
                  <a:pt x="418" y="200"/>
                </a:lnTo>
                <a:lnTo>
                  <a:pt x="420" y="188"/>
                </a:lnTo>
                <a:lnTo>
                  <a:pt x="420" y="184"/>
                </a:lnTo>
                <a:lnTo>
                  <a:pt x="418" y="182"/>
                </a:lnTo>
                <a:lnTo>
                  <a:pt x="418" y="182"/>
                </a:lnTo>
                <a:lnTo>
                  <a:pt x="416" y="176"/>
                </a:lnTo>
                <a:lnTo>
                  <a:pt x="412" y="166"/>
                </a:lnTo>
                <a:lnTo>
                  <a:pt x="412" y="166"/>
                </a:lnTo>
                <a:lnTo>
                  <a:pt x="412" y="162"/>
                </a:lnTo>
                <a:lnTo>
                  <a:pt x="412" y="162"/>
                </a:lnTo>
                <a:lnTo>
                  <a:pt x="412" y="154"/>
                </a:lnTo>
                <a:lnTo>
                  <a:pt x="410" y="148"/>
                </a:lnTo>
                <a:lnTo>
                  <a:pt x="410" y="148"/>
                </a:lnTo>
                <a:lnTo>
                  <a:pt x="402" y="130"/>
                </a:lnTo>
                <a:lnTo>
                  <a:pt x="402" y="130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2"/>
                </a:lnTo>
                <a:lnTo>
                  <a:pt x="396" y="120"/>
                </a:lnTo>
                <a:lnTo>
                  <a:pt x="392" y="118"/>
                </a:lnTo>
                <a:lnTo>
                  <a:pt x="392" y="118"/>
                </a:lnTo>
                <a:lnTo>
                  <a:pt x="390" y="118"/>
                </a:lnTo>
                <a:lnTo>
                  <a:pt x="388" y="116"/>
                </a:lnTo>
                <a:lnTo>
                  <a:pt x="388" y="116"/>
                </a:lnTo>
                <a:lnTo>
                  <a:pt x="384" y="114"/>
                </a:lnTo>
                <a:lnTo>
                  <a:pt x="382" y="112"/>
                </a:lnTo>
                <a:lnTo>
                  <a:pt x="382" y="112"/>
                </a:lnTo>
                <a:lnTo>
                  <a:pt x="372" y="106"/>
                </a:lnTo>
                <a:lnTo>
                  <a:pt x="372" y="106"/>
                </a:lnTo>
                <a:lnTo>
                  <a:pt x="362" y="102"/>
                </a:lnTo>
                <a:lnTo>
                  <a:pt x="362" y="102"/>
                </a:lnTo>
                <a:lnTo>
                  <a:pt x="356" y="100"/>
                </a:lnTo>
                <a:lnTo>
                  <a:pt x="356" y="100"/>
                </a:lnTo>
                <a:lnTo>
                  <a:pt x="352" y="98"/>
                </a:lnTo>
                <a:lnTo>
                  <a:pt x="350" y="98"/>
                </a:lnTo>
                <a:lnTo>
                  <a:pt x="350" y="98"/>
                </a:lnTo>
                <a:lnTo>
                  <a:pt x="350" y="98"/>
                </a:lnTo>
                <a:lnTo>
                  <a:pt x="346" y="94"/>
                </a:lnTo>
                <a:lnTo>
                  <a:pt x="346" y="94"/>
                </a:lnTo>
                <a:lnTo>
                  <a:pt x="340" y="86"/>
                </a:lnTo>
                <a:lnTo>
                  <a:pt x="340" y="86"/>
                </a:lnTo>
                <a:lnTo>
                  <a:pt x="336" y="84"/>
                </a:lnTo>
                <a:lnTo>
                  <a:pt x="336" y="84"/>
                </a:lnTo>
                <a:lnTo>
                  <a:pt x="336" y="82"/>
                </a:lnTo>
                <a:lnTo>
                  <a:pt x="336" y="82"/>
                </a:lnTo>
                <a:lnTo>
                  <a:pt x="336" y="74"/>
                </a:lnTo>
                <a:lnTo>
                  <a:pt x="336" y="74"/>
                </a:lnTo>
                <a:lnTo>
                  <a:pt x="338" y="70"/>
                </a:lnTo>
                <a:lnTo>
                  <a:pt x="338" y="70"/>
                </a:lnTo>
                <a:lnTo>
                  <a:pt x="338" y="68"/>
                </a:lnTo>
                <a:lnTo>
                  <a:pt x="338" y="68"/>
                </a:lnTo>
                <a:lnTo>
                  <a:pt x="340" y="66"/>
                </a:lnTo>
                <a:lnTo>
                  <a:pt x="340" y="66"/>
                </a:lnTo>
                <a:lnTo>
                  <a:pt x="342" y="64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2" y="60"/>
                </a:lnTo>
                <a:lnTo>
                  <a:pt x="346" y="52"/>
                </a:lnTo>
                <a:lnTo>
                  <a:pt x="346" y="52"/>
                </a:lnTo>
                <a:lnTo>
                  <a:pt x="348" y="46"/>
                </a:lnTo>
                <a:lnTo>
                  <a:pt x="348" y="40"/>
                </a:lnTo>
                <a:lnTo>
                  <a:pt x="348" y="40"/>
                </a:lnTo>
                <a:lnTo>
                  <a:pt x="348" y="34"/>
                </a:lnTo>
                <a:lnTo>
                  <a:pt x="348" y="34"/>
                </a:lnTo>
                <a:lnTo>
                  <a:pt x="348" y="32"/>
                </a:lnTo>
                <a:lnTo>
                  <a:pt x="348" y="32"/>
                </a:lnTo>
                <a:lnTo>
                  <a:pt x="346" y="28"/>
                </a:lnTo>
                <a:lnTo>
                  <a:pt x="346" y="28"/>
                </a:lnTo>
                <a:lnTo>
                  <a:pt x="340" y="20"/>
                </a:lnTo>
                <a:lnTo>
                  <a:pt x="340" y="20"/>
                </a:lnTo>
                <a:lnTo>
                  <a:pt x="334" y="14"/>
                </a:lnTo>
                <a:lnTo>
                  <a:pt x="334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6" y="10"/>
                </a:lnTo>
                <a:lnTo>
                  <a:pt x="324" y="10"/>
                </a:lnTo>
                <a:lnTo>
                  <a:pt x="324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2" y="10"/>
                </a:lnTo>
                <a:lnTo>
                  <a:pt x="320" y="8"/>
                </a:lnTo>
                <a:lnTo>
                  <a:pt x="320" y="8"/>
                </a:lnTo>
                <a:lnTo>
                  <a:pt x="318" y="8"/>
                </a:lnTo>
                <a:lnTo>
                  <a:pt x="318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6" y="8"/>
                </a:lnTo>
                <a:lnTo>
                  <a:pt x="314" y="8"/>
                </a:lnTo>
                <a:lnTo>
                  <a:pt x="314" y="8"/>
                </a:lnTo>
                <a:lnTo>
                  <a:pt x="312" y="8"/>
                </a:lnTo>
                <a:lnTo>
                  <a:pt x="312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10" y="8"/>
                </a:lnTo>
                <a:lnTo>
                  <a:pt x="304" y="10"/>
                </a:lnTo>
                <a:lnTo>
                  <a:pt x="304" y="10"/>
                </a:lnTo>
                <a:lnTo>
                  <a:pt x="298" y="10"/>
                </a:lnTo>
                <a:lnTo>
                  <a:pt x="294" y="12"/>
                </a:lnTo>
                <a:lnTo>
                  <a:pt x="294" y="12"/>
                </a:lnTo>
                <a:lnTo>
                  <a:pt x="290" y="18"/>
                </a:lnTo>
                <a:lnTo>
                  <a:pt x="290" y="18"/>
                </a:lnTo>
                <a:lnTo>
                  <a:pt x="290" y="16"/>
                </a:lnTo>
                <a:lnTo>
                  <a:pt x="290" y="16"/>
                </a:lnTo>
                <a:lnTo>
                  <a:pt x="288" y="18"/>
                </a:lnTo>
                <a:lnTo>
                  <a:pt x="288" y="18"/>
                </a:lnTo>
                <a:lnTo>
                  <a:pt x="288" y="18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8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6" y="20"/>
                </a:lnTo>
                <a:lnTo>
                  <a:pt x="286" y="20"/>
                </a:lnTo>
                <a:lnTo>
                  <a:pt x="286" y="22"/>
                </a:lnTo>
                <a:lnTo>
                  <a:pt x="286" y="22"/>
                </a:lnTo>
                <a:lnTo>
                  <a:pt x="282" y="30"/>
                </a:lnTo>
                <a:lnTo>
                  <a:pt x="282" y="30"/>
                </a:lnTo>
                <a:lnTo>
                  <a:pt x="280" y="38"/>
                </a:lnTo>
                <a:lnTo>
                  <a:pt x="280" y="38"/>
                </a:lnTo>
                <a:lnTo>
                  <a:pt x="278" y="42"/>
                </a:lnTo>
                <a:lnTo>
                  <a:pt x="278" y="42"/>
                </a:lnTo>
                <a:lnTo>
                  <a:pt x="276" y="42"/>
                </a:lnTo>
                <a:lnTo>
                  <a:pt x="274" y="42"/>
                </a:lnTo>
                <a:lnTo>
                  <a:pt x="274" y="42"/>
                </a:lnTo>
                <a:lnTo>
                  <a:pt x="274" y="44"/>
                </a:lnTo>
                <a:lnTo>
                  <a:pt x="272" y="48"/>
                </a:lnTo>
                <a:lnTo>
                  <a:pt x="272" y="48"/>
                </a:lnTo>
                <a:lnTo>
                  <a:pt x="274" y="56"/>
                </a:lnTo>
                <a:lnTo>
                  <a:pt x="274" y="56"/>
                </a:lnTo>
                <a:lnTo>
                  <a:pt x="274" y="60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6" y="62"/>
                </a:lnTo>
                <a:lnTo>
                  <a:pt x="278" y="74"/>
                </a:lnTo>
                <a:lnTo>
                  <a:pt x="278" y="74"/>
                </a:lnTo>
                <a:lnTo>
                  <a:pt x="280" y="82"/>
                </a:lnTo>
                <a:lnTo>
                  <a:pt x="280" y="82"/>
                </a:lnTo>
                <a:lnTo>
                  <a:pt x="282" y="88"/>
                </a:lnTo>
                <a:lnTo>
                  <a:pt x="282" y="88"/>
                </a:lnTo>
                <a:lnTo>
                  <a:pt x="284" y="92"/>
                </a:lnTo>
                <a:lnTo>
                  <a:pt x="286" y="94"/>
                </a:lnTo>
                <a:lnTo>
                  <a:pt x="286" y="94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4" y="96"/>
                </a:lnTo>
                <a:lnTo>
                  <a:pt x="290" y="98"/>
                </a:lnTo>
                <a:lnTo>
                  <a:pt x="290" y="98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6" y="102"/>
                </a:lnTo>
                <a:lnTo>
                  <a:pt x="280" y="106"/>
                </a:lnTo>
                <a:lnTo>
                  <a:pt x="280" y="106"/>
                </a:lnTo>
                <a:lnTo>
                  <a:pt x="278" y="108"/>
                </a:lnTo>
                <a:lnTo>
                  <a:pt x="278" y="108"/>
                </a:lnTo>
                <a:lnTo>
                  <a:pt x="266" y="114"/>
                </a:lnTo>
                <a:lnTo>
                  <a:pt x="266" y="114"/>
                </a:lnTo>
                <a:lnTo>
                  <a:pt x="252" y="122"/>
                </a:lnTo>
                <a:lnTo>
                  <a:pt x="252" y="122"/>
                </a:lnTo>
                <a:lnTo>
                  <a:pt x="248" y="128"/>
                </a:lnTo>
                <a:lnTo>
                  <a:pt x="248" y="128"/>
                </a:lnTo>
                <a:lnTo>
                  <a:pt x="246" y="128"/>
                </a:lnTo>
                <a:lnTo>
                  <a:pt x="246" y="128"/>
                </a:lnTo>
                <a:lnTo>
                  <a:pt x="242" y="132"/>
                </a:lnTo>
                <a:lnTo>
                  <a:pt x="240" y="142"/>
                </a:lnTo>
                <a:lnTo>
                  <a:pt x="240" y="142"/>
                </a:lnTo>
                <a:lnTo>
                  <a:pt x="234" y="166"/>
                </a:lnTo>
                <a:lnTo>
                  <a:pt x="234" y="166"/>
                </a:lnTo>
                <a:lnTo>
                  <a:pt x="228" y="194"/>
                </a:lnTo>
                <a:lnTo>
                  <a:pt x="228" y="194"/>
                </a:lnTo>
                <a:lnTo>
                  <a:pt x="224" y="216"/>
                </a:lnTo>
                <a:lnTo>
                  <a:pt x="224" y="216"/>
                </a:lnTo>
                <a:lnTo>
                  <a:pt x="220" y="234"/>
                </a:lnTo>
                <a:lnTo>
                  <a:pt x="220" y="234"/>
                </a:lnTo>
                <a:lnTo>
                  <a:pt x="218" y="250"/>
                </a:lnTo>
                <a:lnTo>
                  <a:pt x="218" y="250"/>
                </a:lnTo>
                <a:lnTo>
                  <a:pt x="216" y="258"/>
                </a:lnTo>
                <a:lnTo>
                  <a:pt x="216" y="258"/>
                </a:lnTo>
                <a:lnTo>
                  <a:pt x="212" y="266"/>
                </a:lnTo>
                <a:lnTo>
                  <a:pt x="212" y="266"/>
                </a:lnTo>
                <a:lnTo>
                  <a:pt x="212" y="270"/>
                </a:lnTo>
                <a:lnTo>
                  <a:pt x="212" y="274"/>
                </a:lnTo>
                <a:lnTo>
                  <a:pt x="212" y="274"/>
                </a:lnTo>
                <a:lnTo>
                  <a:pt x="214" y="276"/>
                </a:lnTo>
                <a:lnTo>
                  <a:pt x="212" y="278"/>
                </a:lnTo>
                <a:lnTo>
                  <a:pt x="212" y="278"/>
                </a:lnTo>
                <a:lnTo>
                  <a:pt x="210" y="278"/>
                </a:lnTo>
                <a:lnTo>
                  <a:pt x="210" y="282"/>
                </a:lnTo>
                <a:lnTo>
                  <a:pt x="210" y="282"/>
                </a:lnTo>
                <a:lnTo>
                  <a:pt x="208" y="290"/>
                </a:lnTo>
                <a:lnTo>
                  <a:pt x="208" y="290"/>
                </a:lnTo>
                <a:lnTo>
                  <a:pt x="208" y="298"/>
                </a:lnTo>
                <a:lnTo>
                  <a:pt x="208" y="298"/>
                </a:lnTo>
                <a:lnTo>
                  <a:pt x="206" y="302"/>
                </a:lnTo>
                <a:lnTo>
                  <a:pt x="206" y="302"/>
                </a:lnTo>
                <a:lnTo>
                  <a:pt x="206" y="294"/>
                </a:lnTo>
                <a:lnTo>
                  <a:pt x="206" y="294"/>
                </a:lnTo>
                <a:lnTo>
                  <a:pt x="206" y="292"/>
                </a:lnTo>
                <a:lnTo>
                  <a:pt x="206" y="292"/>
                </a:lnTo>
                <a:lnTo>
                  <a:pt x="206" y="290"/>
                </a:lnTo>
                <a:lnTo>
                  <a:pt x="206" y="290"/>
                </a:lnTo>
                <a:lnTo>
                  <a:pt x="206" y="282"/>
                </a:lnTo>
                <a:lnTo>
                  <a:pt x="206" y="282"/>
                </a:lnTo>
                <a:lnTo>
                  <a:pt x="206" y="280"/>
                </a:lnTo>
                <a:lnTo>
                  <a:pt x="206" y="280"/>
                </a:lnTo>
                <a:lnTo>
                  <a:pt x="208" y="272"/>
                </a:lnTo>
                <a:lnTo>
                  <a:pt x="208" y="272"/>
                </a:lnTo>
                <a:lnTo>
                  <a:pt x="212" y="240"/>
                </a:lnTo>
                <a:lnTo>
                  <a:pt x="212" y="240"/>
                </a:lnTo>
                <a:lnTo>
                  <a:pt x="212" y="228"/>
                </a:lnTo>
                <a:lnTo>
                  <a:pt x="212" y="228"/>
                </a:lnTo>
                <a:lnTo>
                  <a:pt x="210" y="212"/>
                </a:lnTo>
                <a:lnTo>
                  <a:pt x="210" y="212"/>
                </a:lnTo>
                <a:lnTo>
                  <a:pt x="210" y="210"/>
                </a:lnTo>
                <a:lnTo>
                  <a:pt x="210" y="210"/>
                </a:lnTo>
                <a:lnTo>
                  <a:pt x="210" y="208"/>
                </a:lnTo>
                <a:lnTo>
                  <a:pt x="210" y="208"/>
                </a:lnTo>
                <a:lnTo>
                  <a:pt x="208" y="200"/>
                </a:lnTo>
                <a:lnTo>
                  <a:pt x="208" y="200"/>
                </a:lnTo>
                <a:lnTo>
                  <a:pt x="208" y="186"/>
                </a:lnTo>
                <a:lnTo>
                  <a:pt x="208" y="186"/>
                </a:lnTo>
                <a:lnTo>
                  <a:pt x="208" y="174"/>
                </a:lnTo>
                <a:lnTo>
                  <a:pt x="208" y="17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64"/>
                </a:lnTo>
                <a:lnTo>
                  <a:pt x="206" y="152"/>
                </a:lnTo>
                <a:lnTo>
                  <a:pt x="206" y="152"/>
                </a:lnTo>
                <a:lnTo>
                  <a:pt x="204" y="144"/>
                </a:lnTo>
                <a:lnTo>
                  <a:pt x="204" y="144"/>
                </a:lnTo>
                <a:lnTo>
                  <a:pt x="202" y="130"/>
                </a:lnTo>
                <a:lnTo>
                  <a:pt x="202" y="130"/>
                </a:lnTo>
                <a:lnTo>
                  <a:pt x="200" y="124"/>
                </a:lnTo>
                <a:lnTo>
                  <a:pt x="200" y="124"/>
                </a:lnTo>
                <a:lnTo>
                  <a:pt x="200" y="120"/>
                </a:lnTo>
                <a:lnTo>
                  <a:pt x="200" y="120"/>
                </a:lnTo>
                <a:lnTo>
                  <a:pt x="198" y="116"/>
                </a:lnTo>
                <a:lnTo>
                  <a:pt x="198" y="116"/>
                </a:lnTo>
                <a:lnTo>
                  <a:pt x="196" y="110"/>
                </a:lnTo>
                <a:lnTo>
                  <a:pt x="190" y="106"/>
                </a:lnTo>
                <a:lnTo>
                  <a:pt x="190" y="106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98"/>
                </a:lnTo>
                <a:lnTo>
                  <a:pt x="180" y="98"/>
                </a:lnTo>
                <a:lnTo>
                  <a:pt x="182" y="102"/>
                </a:lnTo>
                <a:lnTo>
                  <a:pt x="182" y="102"/>
                </a:lnTo>
                <a:lnTo>
                  <a:pt x="180" y="98"/>
                </a:lnTo>
                <a:lnTo>
                  <a:pt x="178" y="94"/>
                </a:lnTo>
                <a:lnTo>
                  <a:pt x="178" y="94"/>
                </a:lnTo>
                <a:lnTo>
                  <a:pt x="174" y="86"/>
                </a:lnTo>
                <a:lnTo>
                  <a:pt x="172" y="80"/>
                </a:lnTo>
                <a:lnTo>
                  <a:pt x="172" y="80"/>
                </a:lnTo>
                <a:lnTo>
                  <a:pt x="170" y="74"/>
                </a:lnTo>
                <a:lnTo>
                  <a:pt x="170" y="74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2" y="68"/>
                </a:lnTo>
                <a:lnTo>
                  <a:pt x="174" y="62"/>
                </a:lnTo>
                <a:lnTo>
                  <a:pt x="174" y="62"/>
                </a:lnTo>
                <a:lnTo>
                  <a:pt x="174" y="58"/>
                </a:lnTo>
                <a:lnTo>
                  <a:pt x="176" y="54"/>
                </a:lnTo>
                <a:lnTo>
                  <a:pt x="176" y="54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6" y="46"/>
                </a:lnTo>
                <a:lnTo>
                  <a:pt x="176" y="46"/>
                </a:lnTo>
                <a:lnTo>
                  <a:pt x="176" y="52"/>
                </a:lnTo>
                <a:lnTo>
                  <a:pt x="176" y="56"/>
                </a:lnTo>
                <a:lnTo>
                  <a:pt x="176" y="56"/>
                </a:lnTo>
                <a:lnTo>
                  <a:pt x="176" y="48"/>
                </a:lnTo>
                <a:lnTo>
                  <a:pt x="176" y="48"/>
                </a:lnTo>
                <a:lnTo>
                  <a:pt x="174" y="40"/>
                </a:lnTo>
                <a:lnTo>
                  <a:pt x="174" y="40"/>
                </a:lnTo>
                <a:lnTo>
                  <a:pt x="178" y="44"/>
                </a:lnTo>
                <a:lnTo>
                  <a:pt x="178" y="44"/>
                </a:lnTo>
                <a:lnTo>
                  <a:pt x="176" y="40"/>
                </a:lnTo>
                <a:lnTo>
                  <a:pt x="174" y="38"/>
                </a:lnTo>
                <a:lnTo>
                  <a:pt x="174" y="38"/>
                </a:lnTo>
                <a:lnTo>
                  <a:pt x="176" y="40"/>
                </a:lnTo>
                <a:lnTo>
                  <a:pt x="180" y="40"/>
                </a:lnTo>
                <a:lnTo>
                  <a:pt x="180" y="40"/>
                </a:lnTo>
                <a:lnTo>
                  <a:pt x="176" y="38"/>
                </a:lnTo>
                <a:lnTo>
                  <a:pt x="174" y="36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2" y="28"/>
                </a:lnTo>
                <a:lnTo>
                  <a:pt x="170" y="26"/>
                </a:lnTo>
                <a:lnTo>
                  <a:pt x="170" y="26"/>
                </a:lnTo>
                <a:lnTo>
                  <a:pt x="172" y="24"/>
                </a:lnTo>
                <a:lnTo>
                  <a:pt x="172" y="24"/>
                </a:lnTo>
                <a:lnTo>
                  <a:pt x="170" y="24"/>
                </a:lnTo>
                <a:lnTo>
                  <a:pt x="170" y="24"/>
                </a:lnTo>
                <a:lnTo>
                  <a:pt x="170" y="22"/>
                </a:lnTo>
                <a:lnTo>
                  <a:pt x="170" y="22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4" y="14"/>
                </a:lnTo>
                <a:lnTo>
                  <a:pt x="164" y="14"/>
                </a:lnTo>
                <a:lnTo>
                  <a:pt x="160" y="10"/>
                </a:lnTo>
                <a:lnTo>
                  <a:pt x="160" y="10"/>
                </a:lnTo>
                <a:lnTo>
                  <a:pt x="156" y="6"/>
                </a:lnTo>
                <a:lnTo>
                  <a:pt x="156" y="6"/>
                </a:lnTo>
                <a:lnTo>
                  <a:pt x="154" y="4"/>
                </a:lnTo>
                <a:lnTo>
                  <a:pt x="154" y="4"/>
                </a:lnTo>
                <a:lnTo>
                  <a:pt x="152" y="4"/>
                </a:lnTo>
                <a:lnTo>
                  <a:pt x="152" y="4"/>
                </a:lnTo>
                <a:lnTo>
                  <a:pt x="150" y="4"/>
                </a:lnTo>
                <a:lnTo>
                  <a:pt x="150" y="4"/>
                </a:lnTo>
                <a:lnTo>
                  <a:pt x="144" y="2"/>
                </a:lnTo>
                <a:lnTo>
                  <a:pt x="144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2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40" y="2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8" y="2"/>
                </a:lnTo>
                <a:lnTo>
                  <a:pt x="138" y="2"/>
                </a:lnTo>
                <a:lnTo>
                  <a:pt x="138" y="0"/>
                </a:lnTo>
                <a:lnTo>
                  <a:pt x="138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4" y="0"/>
                </a:lnTo>
                <a:lnTo>
                  <a:pt x="132" y="0"/>
                </a:lnTo>
                <a:lnTo>
                  <a:pt x="132" y="0"/>
                </a:lnTo>
                <a:lnTo>
                  <a:pt x="132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8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6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2" y="2"/>
                </a:lnTo>
                <a:lnTo>
                  <a:pt x="122" y="2"/>
                </a:lnTo>
                <a:lnTo>
                  <a:pt x="122" y="0"/>
                </a:lnTo>
                <a:lnTo>
                  <a:pt x="122" y="0"/>
                </a:lnTo>
                <a:lnTo>
                  <a:pt x="120" y="2"/>
                </a:lnTo>
                <a:lnTo>
                  <a:pt x="120" y="2"/>
                </a:lnTo>
                <a:lnTo>
                  <a:pt x="118" y="2"/>
                </a:lnTo>
                <a:lnTo>
                  <a:pt x="118" y="2"/>
                </a:lnTo>
                <a:lnTo>
                  <a:pt x="118" y="0"/>
                </a:lnTo>
                <a:lnTo>
                  <a:pt x="118" y="0"/>
                </a:lnTo>
                <a:lnTo>
                  <a:pt x="118" y="2"/>
                </a:lnTo>
                <a:lnTo>
                  <a:pt x="118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6" y="0"/>
                </a:lnTo>
                <a:lnTo>
                  <a:pt x="114" y="0"/>
                </a:lnTo>
                <a:lnTo>
                  <a:pt x="114" y="0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4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2" y="4"/>
                </a:lnTo>
                <a:lnTo>
                  <a:pt x="114" y="2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10" y="4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6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8" y="4"/>
                </a:lnTo>
                <a:lnTo>
                  <a:pt x="106" y="6"/>
                </a:lnTo>
                <a:lnTo>
                  <a:pt x="106" y="6"/>
                </a:lnTo>
                <a:lnTo>
                  <a:pt x="108" y="2"/>
                </a:lnTo>
                <a:lnTo>
                  <a:pt x="108" y="2"/>
                </a:lnTo>
                <a:lnTo>
                  <a:pt x="104" y="6"/>
                </a:lnTo>
                <a:lnTo>
                  <a:pt x="104" y="6"/>
                </a:lnTo>
                <a:lnTo>
                  <a:pt x="102" y="8"/>
                </a:lnTo>
                <a:lnTo>
                  <a:pt x="102" y="8"/>
                </a:lnTo>
                <a:lnTo>
                  <a:pt x="102" y="6"/>
                </a:lnTo>
                <a:lnTo>
                  <a:pt x="102" y="6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8"/>
                </a:lnTo>
                <a:lnTo>
                  <a:pt x="100" y="8"/>
                </a:lnTo>
                <a:lnTo>
                  <a:pt x="98" y="10"/>
                </a:lnTo>
                <a:lnTo>
                  <a:pt x="98" y="10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8" y="14"/>
                </a:lnTo>
                <a:lnTo>
                  <a:pt x="98" y="14"/>
                </a:lnTo>
                <a:lnTo>
                  <a:pt x="98" y="16"/>
                </a:lnTo>
                <a:lnTo>
                  <a:pt x="98" y="16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6" y="18"/>
                </a:lnTo>
                <a:lnTo>
                  <a:pt x="94" y="18"/>
                </a:lnTo>
                <a:lnTo>
                  <a:pt x="94" y="18"/>
                </a:lnTo>
                <a:lnTo>
                  <a:pt x="96" y="18"/>
                </a:lnTo>
                <a:lnTo>
                  <a:pt x="96" y="18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0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2" y="30"/>
                </a:lnTo>
                <a:lnTo>
                  <a:pt x="92" y="30"/>
                </a:lnTo>
                <a:lnTo>
                  <a:pt x="88" y="38"/>
                </a:lnTo>
                <a:lnTo>
                  <a:pt x="88" y="38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8" y="40"/>
                </a:lnTo>
                <a:lnTo>
                  <a:pt x="84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6" y="46"/>
                </a:lnTo>
                <a:lnTo>
                  <a:pt x="86" y="46"/>
                </a:lnTo>
                <a:lnTo>
                  <a:pt x="88" y="44"/>
                </a:lnTo>
                <a:lnTo>
                  <a:pt x="88" y="44"/>
                </a:lnTo>
                <a:lnTo>
                  <a:pt x="86" y="46"/>
                </a:lnTo>
                <a:lnTo>
                  <a:pt x="86" y="46"/>
                </a:lnTo>
                <a:lnTo>
                  <a:pt x="88" y="46"/>
                </a:lnTo>
                <a:lnTo>
                  <a:pt x="88" y="46"/>
                </a:lnTo>
                <a:lnTo>
                  <a:pt x="86" y="48"/>
                </a:lnTo>
                <a:lnTo>
                  <a:pt x="86" y="48"/>
                </a:lnTo>
                <a:lnTo>
                  <a:pt x="88" y="46"/>
                </a:lnTo>
                <a:lnTo>
                  <a:pt x="88" y="46"/>
                </a:lnTo>
                <a:lnTo>
                  <a:pt x="84" y="50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86" y="52"/>
                </a:lnTo>
                <a:lnTo>
                  <a:pt x="86" y="52"/>
                </a:lnTo>
                <a:lnTo>
                  <a:pt x="88" y="50"/>
                </a:lnTo>
                <a:lnTo>
                  <a:pt x="88" y="50"/>
                </a:lnTo>
                <a:lnTo>
                  <a:pt x="86" y="52"/>
                </a:lnTo>
                <a:lnTo>
                  <a:pt x="86" y="52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58"/>
                </a:lnTo>
                <a:lnTo>
                  <a:pt x="84" y="58"/>
                </a:lnTo>
                <a:lnTo>
                  <a:pt x="84" y="58"/>
                </a:lnTo>
                <a:lnTo>
                  <a:pt x="82" y="58"/>
                </a:lnTo>
                <a:lnTo>
                  <a:pt x="82" y="58"/>
                </a:lnTo>
                <a:lnTo>
                  <a:pt x="86" y="56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8" y="54"/>
                </a:lnTo>
                <a:lnTo>
                  <a:pt x="86" y="60"/>
                </a:lnTo>
                <a:lnTo>
                  <a:pt x="86" y="60"/>
                </a:lnTo>
                <a:lnTo>
                  <a:pt x="86" y="58"/>
                </a:lnTo>
                <a:lnTo>
                  <a:pt x="86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8" y="58"/>
                </a:lnTo>
                <a:lnTo>
                  <a:pt x="86" y="60"/>
                </a:lnTo>
                <a:lnTo>
                  <a:pt x="86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8" y="60"/>
                </a:lnTo>
                <a:lnTo>
                  <a:pt x="80" y="62"/>
                </a:lnTo>
                <a:lnTo>
                  <a:pt x="80" y="62"/>
                </a:lnTo>
                <a:lnTo>
                  <a:pt x="76" y="62"/>
                </a:lnTo>
                <a:lnTo>
                  <a:pt x="76" y="62"/>
                </a:lnTo>
                <a:lnTo>
                  <a:pt x="72" y="64"/>
                </a:lnTo>
                <a:lnTo>
                  <a:pt x="72" y="64"/>
                </a:lnTo>
                <a:lnTo>
                  <a:pt x="64" y="66"/>
                </a:lnTo>
                <a:lnTo>
                  <a:pt x="64" y="66"/>
                </a:lnTo>
                <a:lnTo>
                  <a:pt x="60" y="66"/>
                </a:lnTo>
                <a:lnTo>
                  <a:pt x="60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8" y="66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2" y="66"/>
                </a:lnTo>
                <a:lnTo>
                  <a:pt x="50" y="66"/>
                </a:lnTo>
                <a:lnTo>
                  <a:pt x="50" y="66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8" y="68"/>
                </a:lnTo>
                <a:lnTo>
                  <a:pt x="40" y="70"/>
                </a:lnTo>
                <a:lnTo>
                  <a:pt x="40" y="70"/>
                </a:lnTo>
                <a:lnTo>
                  <a:pt x="36" y="72"/>
                </a:lnTo>
                <a:lnTo>
                  <a:pt x="36" y="72"/>
                </a:lnTo>
                <a:lnTo>
                  <a:pt x="26" y="74"/>
                </a:lnTo>
                <a:lnTo>
                  <a:pt x="26" y="74"/>
                </a:lnTo>
                <a:lnTo>
                  <a:pt x="16" y="78"/>
                </a:lnTo>
                <a:lnTo>
                  <a:pt x="16" y="78"/>
                </a:lnTo>
                <a:lnTo>
                  <a:pt x="6" y="82"/>
                </a:lnTo>
                <a:lnTo>
                  <a:pt x="6" y="82"/>
                </a:lnTo>
                <a:lnTo>
                  <a:pt x="2" y="86"/>
                </a:lnTo>
                <a:lnTo>
                  <a:pt x="2" y="86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10" y="106"/>
                </a:lnTo>
                <a:lnTo>
                  <a:pt x="10" y="106"/>
                </a:lnTo>
                <a:lnTo>
                  <a:pt x="28" y="120"/>
                </a:lnTo>
                <a:lnTo>
                  <a:pt x="28" y="120"/>
                </a:lnTo>
                <a:lnTo>
                  <a:pt x="38" y="124"/>
                </a:lnTo>
                <a:lnTo>
                  <a:pt x="48" y="128"/>
                </a:lnTo>
                <a:lnTo>
                  <a:pt x="48" y="128"/>
                </a:lnTo>
                <a:lnTo>
                  <a:pt x="66" y="132"/>
                </a:lnTo>
                <a:lnTo>
                  <a:pt x="66" y="132"/>
                </a:lnTo>
                <a:lnTo>
                  <a:pt x="68" y="132"/>
                </a:lnTo>
                <a:lnTo>
                  <a:pt x="68" y="132"/>
                </a:lnTo>
                <a:lnTo>
                  <a:pt x="70" y="134"/>
                </a:lnTo>
                <a:lnTo>
                  <a:pt x="70" y="134"/>
                </a:lnTo>
                <a:lnTo>
                  <a:pt x="74" y="136"/>
                </a:lnTo>
                <a:lnTo>
                  <a:pt x="74" y="136"/>
                </a:lnTo>
                <a:lnTo>
                  <a:pt x="74" y="142"/>
                </a:lnTo>
                <a:lnTo>
                  <a:pt x="74" y="142"/>
                </a:lnTo>
                <a:lnTo>
                  <a:pt x="72" y="144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70" y="148"/>
                </a:lnTo>
                <a:lnTo>
                  <a:pt x="68" y="150"/>
                </a:lnTo>
                <a:lnTo>
                  <a:pt x="68" y="150"/>
                </a:lnTo>
                <a:lnTo>
                  <a:pt x="66" y="156"/>
                </a:lnTo>
                <a:lnTo>
                  <a:pt x="66" y="156"/>
                </a:lnTo>
                <a:lnTo>
                  <a:pt x="66" y="160"/>
                </a:lnTo>
                <a:lnTo>
                  <a:pt x="66" y="160"/>
                </a:lnTo>
                <a:lnTo>
                  <a:pt x="64" y="164"/>
                </a:lnTo>
                <a:lnTo>
                  <a:pt x="64" y="164"/>
                </a:lnTo>
                <a:lnTo>
                  <a:pt x="60" y="170"/>
                </a:lnTo>
                <a:lnTo>
                  <a:pt x="54" y="176"/>
                </a:lnTo>
                <a:lnTo>
                  <a:pt x="54" y="176"/>
                </a:lnTo>
                <a:lnTo>
                  <a:pt x="44" y="190"/>
                </a:lnTo>
                <a:lnTo>
                  <a:pt x="44" y="190"/>
                </a:lnTo>
                <a:lnTo>
                  <a:pt x="40" y="196"/>
                </a:lnTo>
                <a:lnTo>
                  <a:pt x="36" y="200"/>
                </a:lnTo>
                <a:lnTo>
                  <a:pt x="36" y="200"/>
                </a:lnTo>
                <a:lnTo>
                  <a:pt x="34" y="212"/>
                </a:lnTo>
                <a:lnTo>
                  <a:pt x="34" y="216"/>
                </a:lnTo>
                <a:lnTo>
                  <a:pt x="34" y="220"/>
                </a:lnTo>
                <a:lnTo>
                  <a:pt x="34" y="220"/>
                </a:lnTo>
                <a:lnTo>
                  <a:pt x="36" y="224"/>
                </a:lnTo>
                <a:lnTo>
                  <a:pt x="36" y="226"/>
                </a:lnTo>
                <a:lnTo>
                  <a:pt x="38" y="228"/>
                </a:lnTo>
                <a:lnTo>
                  <a:pt x="38" y="228"/>
                </a:lnTo>
                <a:lnTo>
                  <a:pt x="42" y="230"/>
                </a:lnTo>
                <a:lnTo>
                  <a:pt x="44" y="236"/>
                </a:lnTo>
                <a:lnTo>
                  <a:pt x="44" y="236"/>
                </a:lnTo>
                <a:lnTo>
                  <a:pt x="48" y="242"/>
                </a:lnTo>
                <a:lnTo>
                  <a:pt x="56" y="248"/>
                </a:lnTo>
                <a:lnTo>
                  <a:pt x="56" y="248"/>
                </a:lnTo>
                <a:lnTo>
                  <a:pt x="62" y="250"/>
                </a:lnTo>
                <a:lnTo>
                  <a:pt x="68" y="250"/>
                </a:lnTo>
                <a:lnTo>
                  <a:pt x="68" y="250"/>
                </a:lnTo>
                <a:lnTo>
                  <a:pt x="76" y="250"/>
                </a:lnTo>
                <a:lnTo>
                  <a:pt x="76" y="250"/>
                </a:lnTo>
                <a:lnTo>
                  <a:pt x="74" y="252"/>
                </a:lnTo>
                <a:lnTo>
                  <a:pt x="74" y="252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4"/>
                </a:lnTo>
                <a:lnTo>
                  <a:pt x="74" y="256"/>
                </a:lnTo>
                <a:lnTo>
                  <a:pt x="74" y="256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4" y="260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2" y="266"/>
                </a:lnTo>
                <a:lnTo>
                  <a:pt x="70" y="270"/>
                </a:lnTo>
                <a:lnTo>
                  <a:pt x="70" y="270"/>
                </a:lnTo>
                <a:lnTo>
                  <a:pt x="70" y="272"/>
                </a:lnTo>
                <a:lnTo>
                  <a:pt x="70" y="272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78"/>
                </a:lnTo>
                <a:lnTo>
                  <a:pt x="68" y="282"/>
                </a:lnTo>
                <a:lnTo>
                  <a:pt x="68" y="282"/>
                </a:lnTo>
                <a:lnTo>
                  <a:pt x="68" y="286"/>
                </a:lnTo>
                <a:lnTo>
                  <a:pt x="68" y="286"/>
                </a:lnTo>
                <a:lnTo>
                  <a:pt x="66" y="290"/>
                </a:lnTo>
                <a:lnTo>
                  <a:pt x="66" y="290"/>
                </a:lnTo>
                <a:lnTo>
                  <a:pt x="66" y="298"/>
                </a:lnTo>
                <a:lnTo>
                  <a:pt x="66" y="298"/>
                </a:lnTo>
                <a:lnTo>
                  <a:pt x="64" y="300"/>
                </a:lnTo>
                <a:lnTo>
                  <a:pt x="64" y="300"/>
                </a:lnTo>
                <a:lnTo>
                  <a:pt x="64" y="302"/>
                </a:lnTo>
                <a:lnTo>
                  <a:pt x="64" y="302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06"/>
                </a:lnTo>
                <a:lnTo>
                  <a:pt x="64" y="326"/>
                </a:lnTo>
                <a:lnTo>
                  <a:pt x="64" y="326"/>
                </a:lnTo>
                <a:lnTo>
                  <a:pt x="66" y="342"/>
                </a:lnTo>
                <a:lnTo>
                  <a:pt x="66" y="342"/>
                </a:lnTo>
                <a:lnTo>
                  <a:pt x="66" y="348"/>
                </a:lnTo>
                <a:lnTo>
                  <a:pt x="66" y="348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0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2"/>
                </a:lnTo>
                <a:lnTo>
                  <a:pt x="66" y="350"/>
                </a:lnTo>
                <a:lnTo>
                  <a:pt x="66" y="350"/>
                </a:lnTo>
                <a:lnTo>
                  <a:pt x="64" y="354"/>
                </a:lnTo>
                <a:lnTo>
                  <a:pt x="64" y="354"/>
                </a:lnTo>
                <a:lnTo>
                  <a:pt x="60" y="356"/>
                </a:lnTo>
                <a:lnTo>
                  <a:pt x="60" y="356"/>
                </a:lnTo>
                <a:lnTo>
                  <a:pt x="56" y="362"/>
                </a:lnTo>
                <a:lnTo>
                  <a:pt x="56" y="362"/>
                </a:lnTo>
                <a:lnTo>
                  <a:pt x="56" y="362"/>
                </a:lnTo>
                <a:lnTo>
                  <a:pt x="54" y="366"/>
                </a:lnTo>
                <a:lnTo>
                  <a:pt x="54" y="366"/>
                </a:lnTo>
                <a:lnTo>
                  <a:pt x="52" y="372"/>
                </a:lnTo>
                <a:lnTo>
                  <a:pt x="52" y="372"/>
                </a:lnTo>
                <a:lnTo>
                  <a:pt x="48" y="374"/>
                </a:lnTo>
                <a:lnTo>
                  <a:pt x="48" y="374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50" y="382"/>
                </a:lnTo>
                <a:lnTo>
                  <a:pt x="42" y="394"/>
                </a:lnTo>
                <a:lnTo>
                  <a:pt x="42" y="394"/>
                </a:lnTo>
                <a:lnTo>
                  <a:pt x="46" y="396"/>
                </a:lnTo>
                <a:lnTo>
                  <a:pt x="46" y="396"/>
                </a:lnTo>
                <a:lnTo>
                  <a:pt x="42" y="402"/>
                </a:lnTo>
                <a:lnTo>
                  <a:pt x="42" y="402"/>
                </a:lnTo>
                <a:lnTo>
                  <a:pt x="44" y="402"/>
                </a:lnTo>
                <a:lnTo>
                  <a:pt x="44" y="402"/>
                </a:lnTo>
                <a:lnTo>
                  <a:pt x="42" y="410"/>
                </a:lnTo>
                <a:lnTo>
                  <a:pt x="42" y="410"/>
                </a:lnTo>
                <a:lnTo>
                  <a:pt x="40" y="412"/>
                </a:lnTo>
                <a:lnTo>
                  <a:pt x="42" y="414"/>
                </a:lnTo>
                <a:lnTo>
                  <a:pt x="42" y="414"/>
                </a:lnTo>
                <a:lnTo>
                  <a:pt x="48" y="416"/>
                </a:lnTo>
                <a:lnTo>
                  <a:pt x="48" y="416"/>
                </a:lnTo>
                <a:lnTo>
                  <a:pt x="50" y="420"/>
                </a:lnTo>
                <a:lnTo>
                  <a:pt x="52" y="422"/>
                </a:lnTo>
                <a:lnTo>
                  <a:pt x="52" y="422"/>
                </a:lnTo>
                <a:lnTo>
                  <a:pt x="54" y="424"/>
                </a:lnTo>
                <a:lnTo>
                  <a:pt x="56" y="426"/>
                </a:lnTo>
                <a:lnTo>
                  <a:pt x="64" y="426"/>
                </a:lnTo>
                <a:lnTo>
                  <a:pt x="64" y="426"/>
                </a:lnTo>
                <a:lnTo>
                  <a:pt x="66" y="428"/>
                </a:lnTo>
                <a:lnTo>
                  <a:pt x="70" y="426"/>
                </a:lnTo>
                <a:lnTo>
                  <a:pt x="70" y="426"/>
                </a:lnTo>
                <a:lnTo>
                  <a:pt x="72" y="426"/>
                </a:lnTo>
                <a:lnTo>
                  <a:pt x="76" y="426"/>
                </a:lnTo>
                <a:lnTo>
                  <a:pt x="76" y="426"/>
                </a:lnTo>
                <a:lnTo>
                  <a:pt x="82" y="426"/>
                </a:lnTo>
                <a:lnTo>
                  <a:pt x="88" y="428"/>
                </a:lnTo>
                <a:lnTo>
                  <a:pt x="88" y="428"/>
                </a:lnTo>
                <a:lnTo>
                  <a:pt x="90" y="428"/>
                </a:lnTo>
                <a:lnTo>
                  <a:pt x="90" y="428"/>
                </a:lnTo>
                <a:lnTo>
                  <a:pt x="92" y="440"/>
                </a:lnTo>
                <a:lnTo>
                  <a:pt x="92" y="440"/>
                </a:lnTo>
                <a:lnTo>
                  <a:pt x="96" y="452"/>
                </a:lnTo>
                <a:lnTo>
                  <a:pt x="96" y="452"/>
                </a:lnTo>
                <a:lnTo>
                  <a:pt x="96" y="466"/>
                </a:lnTo>
                <a:lnTo>
                  <a:pt x="96" y="466"/>
                </a:lnTo>
                <a:lnTo>
                  <a:pt x="98" y="490"/>
                </a:lnTo>
                <a:lnTo>
                  <a:pt x="98" y="490"/>
                </a:lnTo>
                <a:lnTo>
                  <a:pt x="100" y="508"/>
                </a:lnTo>
                <a:lnTo>
                  <a:pt x="104" y="524"/>
                </a:lnTo>
                <a:lnTo>
                  <a:pt x="104" y="524"/>
                </a:lnTo>
                <a:lnTo>
                  <a:pt x="114" y="556"/>
                </a:lnTo>
                <a:lnTo>
                  <a:pt x="114" y="556"/>
                </a:lnTo>
                <a:lnTo>
                  <a:pt x="120" y="576"/>
                </a:lnTo>
                <a:lnTo>
                  <a:pt x="120" y="576"/>
                </a:lnTo>
                <a:lnTo>
                  <a:pt x="122" y="586"/>
                </a:lnTo>
                <a:lnTo>
                  <a:pt x="122" y="586"/>
                </a:lnTo>
                <a:lnTo>
                  <a:pt x="122" y="598"/>
                </a:lnTo>
                <a:lnTo>
                  <a:pt x="122" y="598"/>
                </a:lnTo>
                <a:lnTo>
                  <a:pt x="122" y="602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20" y="604"/>
                </a:lnTo>
                <a:lnTo>
                  <a:pt x="118" y="604"/>
                </a:lnTo>
                <a:lnTo>
                  <a:pt x="118" y="604"/>
                </a:lnTo>
                <a:lnTo>
                  <a:pt x="116" y="608"/>
                </a:lnTo>
                <a:lnTo>
                  <a:pt x="114" y="612"/>
                </a:lnTo>
                <a:lnTo>
                  <a:pt x="114" y="612"/>
                </a:lnTo>
                <a:lnTo>
                  <a:pt x="110" y="616"/>
                </a:lnTo>
                <a:lnTo>
                  <a:pt x="110" y="616"/>
                </a:lnTo>
                <a:lnTo>
                  <a:pt x="110" y="616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8" y="618"/>
                </a:lnTo>
                <a:lnTo>
                  <a:pt x="106" y="618"/>
                </a:lnTo>
                <a:lnTo>
                  <a:pt x="106" y="618"/>
                </a:lnTo>
                <a:lnTo>
                  <a:pt x="104" y="620"/>
                </a:lnTo>
                <a:lnTo>
                  <a:pt x="104" y="620"/>
                </a:lnTo>
                <a:lnTo>
                  <a:pt x="104" y="622"/>
                </a:lnTo>
                <a:lnTo>
                  <a:pt x="104" y="622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2" y="626"/>
                </a:lnTo>
                <a:lnTo>
                  <a:pt x="100" y="626"/>
                </a:lnTo>
                <a:lnTo>
                  <a:pt x="102" y="628"/>
                </a:lnTo>
                <a:lnTo>
                  <a:pt x="102" y="628"/>
                </a:lnTo>
                <a:lnTo>
                  <a:pt x="106" y="630"/>
                </a:lnTo>
                <a:lnTo>
                  <a:pt x="114" y="630"/>
                </a:lnTo>
                <a:lnTo>
                  <a:pt x="114" y="630"/>
                </a:lnTo>
                <a:lnTo>
                  <a:pt x="122" y="632"/>
                </a:lnTo>
                <a:lnTo>
                  <a:pt x="128" y="632"/>
                </a:lnTo>
                <a:lnTo>
                  <a:pt x="128" y="632"/>
                </a:lnTo>
                <a:lnTo>
                  <a:pt x="136" y="630"/>
                </a:lnTo>
                <a:lnTo>
                  <a:pt x="136" y="630"/>
                </a:lnTo>
                <a:lnTo>
                  <a:pt x="136" y="626"/>
                </a:lnTo>
                <a:lnTo>
                  <a:pt x="136" y="626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4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38" y="622"/>
                </a:lnTo>
                <a:lnTo>
                  <a:pt x="140" y="624"/>
                </a:lnTo>
                <a:lnTo>
                  <a:pt x="140" y="624"/>
                </a:lnTo>
                <a:lnTo>
                  <a:pt x="138" y="626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40" y="628"/>
                </a:lnTo>
                <a:lnTo>
                  <a:pt x="138" y="630"/>
                </a:lnTo>
                <a:lnTo>
                  <a:pt x="138" y="630"/>
                </a:lnTo>
                <a:lnTo>
                  <a:pt x="138" y="632"/>
                </a:lnTo>
                <a:lnTo>
                  <a:pt x="138" y="632"/>
                </a:lnTo>
                <a:lnTo>
                  <a:pt x="140" y="634"/>
                </a:lnTo>
                <a:lnTo>
                  <a:pt x="144" y="634"/>
                </a:lnTo>
                <a:lnTo>
                  <a:pt x="144" y="634"/>
                </a:lnTo>
                <a:lnTo>
                  <a:pt x="158" y="634"/>
                </a:lnTo>
                <a:lnTo>
                  <a:pt x="158" y="634"/>
                </a:lnTo>
                <a:lnTo>
                  <a:pt x="170" y="630"/>
                </a:lnTo>
                <a:lnTo>
                  <a:pt x="170" y="630"/>
                </a:lnTo>
                <a:lnTo>
                  <a:pt x="174" y="630"/>
                </a:lnTo>
                <a:lnTo>
                  <a:pt x="174" y="630"/>
                </a:lnTo>
                <a:lnTo>
                  <a:pt x="176" y="628"/>
                </a:lnTo>
                <a:lnTo>
                  <a:pt x="176" y="628"/>
                </a:lnTo>
                <a:lnTo>
                  <a:pt x="172" y="624"/>
                </a:lnTo>
                <a:lnTo>
                  <a:pt x="172" y="624"/>
                </a:lnTo>
                <a:lnTo>
                  <a:pt x="172" y="618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70" y="614"/>
                </a:lnTo>
                <a:lnTo>
                  <a:pt x="168" y="608"/>
                </a:lnTo>
                <a:lnTo>
                  <a:pt x="168" y="608"/>
                </a:lnTo>
                <a:lnTo>
                  <a:pt x="168" y="606"/>
                </a:lnTo>
                <a:lnTo>
                  <a:pt x="168" y="606"/>
                </a:lnTo>
                <a:lnTo>
                  <a:pt x="168" y="602"/>
                </a:lnTo>
                <a:lnTo>
                  <a:pt x="168" y="602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8" y="598"/>
                </a:lnTo>
                <a:lnTo>
                  <a:pt x="166" y="592"/>
                </a:lnTo>
                <a:lnTo>
                  <a:pt x="166" y="592"/>
                </a:lnTo>
                <a:lnTo>
                  <a:pt x="168" y="590"/>
                </a:lnTo>
                <a:lnTo>
                  <a:pt x="168" y="590"/>
                </a:lnTo>
                <a:lnTo>
                  <a:pt x="168" y="588"/>
                </a:lnTo>
                <a:lnTo>
                  <a:pt x="168" y="584"/>
                </a:lnTo>
                <a:lnTo>
                  <a:pt x="168" y="584"/>
                </a:lnTo>
                <a:lnTo>
                  <a:pt x="166" y="576"/>
                </a:lnTo>
                <a:lnTo>
                  <a:pt x="166" y="568"/>
                </a:lnTo>
                <a:lnTo>
                  <a:pt x="166" y="568"/>
                </a:lnTo>
                <a:lnTo>
                  <a:pt x="168" y="538"/>
                </a:lnTo>
                <a:lnTo>
                  <a:pt x="168" y="538"/>
                </a:lnTo>
                <a:lnTo>
                  <a:pt x="168" y="520"/>
                </a:lnTo>
                <a:lnTo>
                  <a:pt x="168" y="520"/>
                </a:lnTo>
                <a:lnTo>
                  <a:pt x="168" y="496"/>
                </a:lnTo>
                <a:lnTo>
                  <a:pt x="168" y="496"/>
                </a:lnTo>
                <a:lnTo>
                  <a:pt x="168" y="478"/>
                </a:lnTo>
                <a:lnTo>
                  <a:pt x="168" y="478"/>
                </a:lnTo>
                <a:lnTo>
                  <a:pt x="166" y="476"/>
                </a:lnTo>
                <a:lnTo>
                  <a:pt x="166" y="476"/>
                </a:lnTo>
                <a:lnTo>
                  <a:pt x="166" y="470"/>
                </a:lnTo>
                <a:lnTo>
                  <a:pt x="166" y="470"/>
                </a:lnTo>
                <a:lnTo>
                  <a:pt x="162" y="456"/>
                </a:lnTo>
                <a:lnTo>
                  <a:pt x="162" y="456"/>
                </a:lnTo>
                <a:lnTo>
                  <a:pt x="160" y="452"/>
                </a:lnTo>
                <a:lnTo>
                  <a:pt x="160" y="452"/>
                </a:lnTo>
                <a:lnTo>
                  <a:pt x="158" y="446"/>
                </a:lnTo>
                <a:lnTo>
                  <a:pt x="158" y="446"/>
                </a:lnTo>
                <a:lnTo>
                  <a:pt x="158" y="442"/>
                </a:lnTo>
                <a:lnTo>
                  <a:pt x="158" y="442"/>
                </a:lnTo>
                <a:lnTo>
                  <a:pt x="160" y="434"/>
                </a:lnTo>
                <a:lnTo>
                  <a:pt x="160" y="434"/>
                </a:lnTo>
                <a:lnTo>
                  <a:pt x="162" y="426"/>
                </a:lnTo>
                <a:lnTo>
                  <a:pt x="162" y="426"/>
                </a:lnTo>
                <a:lnTo>
                  <a:pt x="172" y="426"/>
                </a:lnTo>
                <a:lnTo>
                  <a:pt x="172" y="426"/>
                </a:lnTo>
                <a:lnTo>
                  <a:pt x="174" y="428"/>
                </a:lnTo>
                <a:lnTo>
                  <a:pt x="174" y="428"/>
                </a:lnTo>
                <a:lnTo>
                  <a:pt x="176" y="426"/>
                </a:lnTo>
                <a:lnTo>
                  <a:pt x="176" y="426"/>
                </a:lnTo>
                <a:lnTo>
                  <a:pt x="182" y="428"/>
                </a:lnTo>
                <a:lnTo>
                  <a:pt x="182" y="428"/>
                </a:lnTo>
                <a:lnTo>
                  <a:pt x="184" y="428"/>
                </a:lnTo>
                <a:lnTo>
                  <a:pt x="184" y="426"/>
                </a:lnTo>
                <a:lnTo>
                  <a:pt x="182" y="420"/>
                </a:lnTo>
                <a:lnTo>
                  <a:pt x="182" y="420"/>
                </a:lnTo>
                <a:lnTo>
                  <a:pt x="186" y="420"/>
                </a:lnTo>
                <a:lnTo>
                  <a:pt x="186" y="420"/>
                </a:lnTo>
                <a:lnTo>
                  <a:pt x="186" y="416"/>
                </a:lnTo>
                <a:lnTo>
                  <a:pt x="186" y="412"/>
                </a:lnTo>
                <a:lnTo>
                  <a:pt x="186" y="412"/>
                </a:lnTo>
                <a:lnTo>
                  <a:pt x="188" y="412"/>
                </a:lnTo>
                <a:lnTo>
                  <a:pt x="188" y="412"/>
                </a:lnTo>
                <a:lnTo>
                  <a:pt x="188" y="410"/>
                </a:lnTo>
                <a:lnTo>
                  <a:pt x="188" y="410"/>
                </a:lnTo>
                <a:lnTo>
                  <a:pt x="188" y="412"/>
                </a:lnTo>
                <a:lnTo>
                  <a:pt x="188" y="412"/>
                </a:lnTo>
                <a:lnTo>
                  <a:pt x="188" y="406"/>
                </a:lnTo>
                <a:lnTo>
                  <a:pt x="188" y="400"/>
                </a:lnTo>
                <a:lnTo>
                  <a:pt x="188" y="400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6" y="392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88" y="390"/>
                </a:lnTo>
                <a:lnTo>
                  <a:pt x="190" y="388"/>
                </a:lnTo>
                <a:lnTo>
                  <a:pt x="190" y="388"/>
                </a:lnTo>
                <a:lnTo>
                  <a:pt x="192" y="388"/>
                </a:lnTo>
                <a:lnTo>
                  <a:pt x="192" y="388"/>
                </a:lnTo>
                <a:lnTo>
                  <a:pt x="194" y="386"/>
                </a:lnTo>
                <a:lnTo>
                  <a:pt x="194" y="386"/>
                </a:lnTo>
                <a:lnTo>
                  <a:pt x="194" y="384"/>
                </a:lnTo>
                <a:lnTo>
                  <a:pt x="194" y="384"/>
                </a:lnTo>
                <a:lnTo>
                  <a:pt x="190" y="374"/>
                </a:lnTo>
                <a:lnTo>
                  <a:pt x="190" y="374"/>
                </a:lnTo>
                <a:lnTo>
                  <a:pt x="186" y="364"/>
                </a:lnTo>
                <a:lnTo>
                  <a:pt x="186" y="364"/>
                </a:lnTo>
                <a:lnTo>
                  <a:pt x="182" y="362"/>
                </a:lnTo>
                <a:lnTo>
                  <a:pt x="182" y="362"/>
                </a:lnTo>
                <a:lnTo>
                  <a:pt x="184" y="360"/>
                </a:lnTo>
                <a:lnTo>
                  <a:pt x="184" y="360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4" y="352"/>
                </a:lnTo>
                <a:lnTo>
                  <a:pt x="186" y="348"/>
                </a:lnTo>
                <a:lnTo>
                  <a:pt x="186" y="348"/>
                </a:lnTo>
                <a:lnTo>
                  <a:pt x="186" y="344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88" y="346"/>
                </a:lnTo>
                <a:lnTo>
                  <a:pt x="188" y="346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48"/>
                </a:lnTo>
                <a:lnTo>
                  <a:pt x="190" y="350"/>
                </a:lnTo>
                <a:lnTo>
                  <a:pt x="190" y="350"/>
                </a:lnTo>
                <a:lnTo>
                  <a:pt x="194" y="350"/>
                </a:lnTo>
                <a:lnTo>
                  <a:pt x="194" y="350"/>
                </a:lnTo>
                <a:lnTo>
                  <a:pt x="196" y="350"/>
                </a:lnTo>
                <a:lnTo>
                  <a:pt x="196" y="350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2" y="350"/>
                </a:lnTo>
                <a:lnTo>
                  <a:pt x="204" y="350"/>
                </a:lnTo>
                <a:lnTo>
                  <a:pt x="204" y="350"/>
                </a:lnTo>
                <a:lnTo>
                  <a:pt x="206" y="348"/>
                </a:lnTo>
                <a:lnTo>
                  <a:pt x="206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8"/>
                </a:lnTo>
                <a:lnTo>
                  <a:pt x="208" y="346"/>
                </a:lnTo>
                <a:lnTo>
                  <a:pt x="208" y="346"/>
                </a:lnTo>
                <a:lnTo>
                  <a:pt x="206" y="346"/>
                </a:lnTo>
                <a:lnTo>
                  <a:pt x="206" y="346"/>
                </a:lnTo>
                <a:lnTo>
                  <a:pt x="208" y="346"/>
                </a:lnTo>
                <a:lnTo>
                  <a:pt x="208" y="346"/>
                </a:lnTo>
                <a:lnTo>
                  <a:pt x="210" y="342"/>
                </a:lnTo>
                <a:lnTo>
                  <a:pt x="210" y="342"/>
                </a:lnTo>
                <a:lnTo>
                  <a:pt x="210" y="340"/>
                </a:lnTo>
                <a:lnTo>
                  <a:pt x="210" y="340"/>
                </a:lnTo>
                <a:lnTo>
                  <a:pt x="212" y="336"/>
                </a:lnTo>
                <a:lnTo>
                  <a:pt x="212" y="336"/>
                </a:lnTo>
                <a:lnTo>
                  <a:pt x="214" y="334"/>
                </a:lnTo>
                <a:lnTo>
                  <a:pt x="214" y="334"/>
                </a:lnTo>
                <a:lnTo>
                  <a:pt x="216" y="336"/>
                </a:lnTo>
                <a:lnTo>
                  <a:pt x="220" y="334"/>
                </a:lnTo>
                <a:lnTo>
                  <a:pt x="220" y="334"/>
                </a:lnTo>
                <a:lnTo>
                  <a:pt x="224" y="334"/>
                </a:lnTo>
                <a:lnTo>
                  <a:pt x="226" y="330"/>
                </a:lnTo>
                <a:lnTo>
                  <a:pt x="226" y="330"/>
                </a:lnTo>
                <a:lnTo>
                  <a:pt x="234" y="322"/>
                </a:lnTo>
                <a:lnTo>
                  <a:pt x="234" y="322"/>
                </a:lnTo>
                <a:lnTo>
                  <a:pt x="238" y="318"/>
                </a:lnTo>
                <a:lnTo>
                  <a:pt x="238" y="316"/>
                </a:lnTo>
                <a:lnTo>
                  <a:pt x="238" y="316"/>
                </a:lnTo>
                <a:lnTo>
                  <a:pt x="238" y="312"/>
                </a:lnTo>
                <a:lnTo>
                  <a:pt x="238" y="312"/>
                </a:lnTo>
                <a:lnTo>
                  <a:pt x="238" y="310"/>
                </a:lnTo>
                <a:lnTo>
                  <a:pt x="238" y="308"/>
                </a:lnTo>
                <a:lnTo>
                  <a:pt x="238" y="308"/>
                </a:lnTo>
                <a:lnTo>
                  <a:pt x="240" y="306"/>
                </a:lnTo>
                <a:lnTo>
                  <a:pt x="238" y="304"/>
                </a:lnTo>
                <a:lnTo>
                  <a:pt x="238" y="304"/>
                </a:lnTo>
                <a:lnTo>
                  <a:pt x="242" y="300"/>
                </a:lnTo>
                <a:lnTo>
                  <a:pt x="242" y="300"/>
                </a:lnTo>
                <a:lnTo>
                  <a:pt x="244" y="298"/>
                </a:lnTo>
                <a:lnTo>
                  <a:pt x="246" y="294"/>
                </a:lnTo>
                <a:lnTo>
                  <a:pt x="246" y="294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2"/>
                </a:lnTo>
                <a:lnTo>
                  <a:pt x="246" y="290"/>
                </a:lnTo>
                <a:lnTo>
                  <a:pt x="246" y="290"/>
                </a:lnTo>
                <a:lnTo>
                  <a:pt x="248" y="288"/>
                </a:lnTo>
                <a:lnTo>
                  <a:pt x="248" y="288"/>
                </a:lnTo>
                <a:lnTo>
                  <a:pt x="250" y="284"/>
                </a:lnTo>
                <a:lnTo>
                  <a:pt x="250" y="278"/>
                </a:lnTo>
                <a:lnTo>
                  <a:pt x="250" y="278"/>
                </a:lnTo>
                <a:lnTo>
                  <a:pt x="250" y="276"/>
                </a:lnTo>
                <a:lnTo>
                  <a:pt x="250" y="276"/>
                </a:lnTo>
                <a:lnTo>
                  <a:pt x="250" y="274"/>
                </a:lnTo>
                <a:lnTo>
                  <a:pt x="250" y="274"/>
                </a:lnTo>
                <a:lnTo>
                  <a:pt x="252" y="272"/>
                </a:lnTo>
                <a:lnTo>
                  <a:pt x="252" y="272"/>
                </a:lnTo>
                <a:lnTo>
                  <a:pt x="254" y="268"/>
                </a:lnTo>
                <a:lnTo>
                  <a:pt x="254" y="264"/>
                </a:lnTo>
                <a:lnTo>
                  <a:pt x="254" y="264"/>
                </a:lnTo>
                <a:lnTo>
                  <a:pt x="254" y="260"/>
                </a:lnTo>
                <a:lnTo>
                  <a:pt x="254" y="256"/>
                </a:lnTo>
                <a:lnTo>
                  <a:pt x="254" y="256"/>
                </a:lnTo>
                <a:lnTo>
                  <a:pt x="258" y="252"/>
                </a:lnTo>
                <a:lnTo>
                  <a:pt x="258" y="252"/>
                </a:lnTo>
                <a:lnTo>
                  <a:pt x="260" y="248"/>
                </a:lnTo>
                <a:lnTo>
                  <a:pt x="260" y="248"/>
                </a:lnTo>
                <a:lnTo>
                  <a:pt x="260" y="234"/>
                </a:lnTo>
                <a:lnTo>
                  <a:pt x="260" y="234"/>
                </a:lnTo>
                <a:lnTo>
                  <a:pt x="260" y="232"/>
                </a:lnTo>
                <a:lnTo>
                  <a:pt x="260" y="232"/>
                </a:lnTo>
                <a:lnTo>
                  <a:pt x="266" y="282"/>
                </a:lnTo>
                <a:lnTo>
                  <a:pt x="266" y="282"/>
                </a:lnTo>
                <a:lnTo>
                  <a:pt x="268" y="292"/>
                </a:lnTo>
                <a:lnTo>
                  <a:pt x="268" y="292"/>
                </a:lnTo>
                <a:lnTo>
                  <a:pt x="268" y="300"/>
                </a:lnTo>
                <a:lnTo>
                  <a:pt x="268" y="300"/>
                </a:lnTo>
                <a:lnTo>
                  <a:pt x="268" y="306"/>
                </a:lnTo>
                <a:lnTo>
                  <a:pt x="266" y="310"/>
                </a:lnTo>
                <a:lnTo>
                  <a:pt x="266" y="310"/>
                </a:lnTo>
                <a:lnTo>
                  <a:pt x="264" y="314"/>
                </a:lnTo>
                <a:lnTo>
                  <a:pt x="264" y="320"/>
                </a:lnTo>
                <a:lnTo>
                  <a:pt x="264" y="320"/>
                </a:lnTo>
                <a:lnTo>
                  <a:pt x="262" y="332"/>
                </a:lnTo>
                <a:lnTo>
                  <a:pt x="262" y="332"/>
                </a:lnTo>
                <a:lnTo>
                  <a:pt x="260" y="336"/>
                </a:lnTo>
                <a:lnTo>
                  <a:pt x="260" y="336"/>
                </a:lnTo>
                <a:lnTo>
                  <a:pt x="258" y="342"/>
                </a:lnTo>
                <a:lnTo>
                  <a:pt x="258" y="342"/>
                </a:lnTo>
                <a:lnTo>
                  <a:pt x="266" y="342"/>
                </a:lnTo>
                <a:lnTo>
                  <a:pt x="266" y="342"/>
                </a:lnTo>
                <a:lnTo>
                  <a:pt x="268" y="342"/>
                </a:lnTo>
                <a:lnTo>
                  <a:pt x="268" y="342"/>
                </a:lnTo>
                <a:lnTo>
                  <a:pt x="268" y="344"/>
                </a:lnTo>
                <a:lnTo>
                  <a:pt x="268" y="344"/>
                </a:lnTo>
                <a:lnTo>
                  <a:pt x="268" y="348"/>
                </a:lnTo>
                <a:lnTo>
                  <a:pt x="268" y="350"/>
                </a:lnTo>
                <a:lnTo>
                  <a:pt x="268" y="350"/>
                </a:lnTo>
                <a:lnTo>
                  <a:pt x="268" y="352"/>
                </a:lnTo>
                <a:lnTo>
                  <a:pt x="266" y="356"/>
                </a:lnTo>
                <a:lnTo>
                  <a:pt x="266" y="356"/>
                </a:lnTo>
                <a:lnTo>
                  <a:pt x="264" y="374"/>
                </a:lnTo>
                <a:lnTo>
                  <a:pt x="264" y="374"/>
                </a:lnTo>
                <a:lnTo>
                  <a:pt x="264" y="384"/>
                </a:lnTo>
                <a:lnTo>
                  <a:pt x="266" y="396"/>
                </a:lnTo>
                <a:lnTo>
                  <a:pt x="266" y="396"/>
                </a:lnTo>
                <a:lnTo>
                  <a:pt x="276" y="436"/>
                </a:lnTo>
                <a:lnTo>
                  <a:pt x="276" y="436"/>
                </a:lnTo>
                <a:lnTo>
                  <a:pt x="280" y="450"/>
                </a:lnTo>
                <a:lnTo>
                  <a:pt x="282" y="460"/>
                </a:lnTo>
                <a:lnTo>
                  <a:pt x="282" y="460"/>
                </a:lnTo>
                <a:lnTo>
                  <a:pt x="286" y="484"/>
                </a:lnTo>
                <a:lnTo>
                  <a:pt x="286" y="484"/>
                </a:lnTo>
                <a:lnTo>
                  <a:pt x="288" y="498"/>
                </a:lnTo>
                <a:lnTo>
                  <a:pt x="288" y="498"/>
                </a:lnTo>
                <a:lnTo>
                  <a:pt x="292" y="508"/>
                </a:lnTo>
                <a:lnTo>
                  <a:pt x="292" y="508"/>
                </a:lnTo>
                <a:lnTo>
                  <a:pt x="292" y="518"/>
                </a:lnTo>
                <a:lnTo>
                  <a:pt x="292" y="526"/>
                </a:lnTo>
                <a:lnTo>
                  <a:pt x="294" y="534"/>
                </a:lnTo>
                <a:lnTo>
                  <a:pt x="294" y="534"/>
                </a:lnTo>
                <a:lnTo>
                  <a:pt x="298" y="546"/>
                </a:lnTo>
                <a:lnTo>
                  <a:pt x="302" y="558"/>
                </a:lnTo>
                <a:lnTo>
                  <a:pt x="302" y="558"/>
                </a:lnTo>
                <a:lnTo>
                  <a:pt x="304" y="574"/>
                </a:lnTo>
                <a:lnTo>
                  <a:pt x="304" y="574"/>
                </a:lnTo>
                <a:lnTo>
                  <a:pt x="308" y="592"/>
                </a:lnTo>
                <a:lnTo>
                  <a:pt x="308" y="592"/>
                </a:lnTo>
                <a:lnTo>
                  <a:pt x="312" y="610"/>
                </a:lnTo>
                <a:lnTo>
                  <a:pt x="312" y="610"/>
                </a:lnTo>
                <a:lnTo>
                  <a:pt x="310" y="612"/>
                </a:lnTo>
                <a:lnTo>
                  <a:pt x="310" y="612"/>
                </a:lnTo>
                <a:lnTo>
                  <a:pt x="304" y="618"/>
                </a:lnTo>
                <a:lnTo>
                  <a:pt x="300" y="620"/>
                </a:lnTo>
                <a:lnTo>
                  <a:pt x="300" y="620"/>
                </a:lnTo>
                <a:lnTo>
                  <a:pt x="290" y="622"/>
                </a:lnTo>
                <a:lnTo>
                  <a:pt x="290" y="622"/>
                </a:lnTo>
                <a:lnTo>
                  <a:pt x="286" y="624"/>
                </a:lnTo>
                <a:lnTo>
                  <a:pt x="282" y="626"/>
                </a:lnTo>
                <a:lnTo>
                  <a:pt x="282" y="626"/>
                </a:lnTo>
                <a:lnTo>
                  <a:pt x="280" y="628"/>
                </a:lnTo>
                <a:lnTo>
                  <a:pt x="280" y="630"/>
                </a:lnTo>
                <a:lnTo>
                  <a:pt x="280" y="630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80" y="632"/>
                </a:lnTo>
                <a:lnTo>
                  <a:pt x="292" y="636"/>
                </a:lnTo>
                <a:lnTo>
                  <a:pt x="292" y="636"/>
                </a:lnTo>
                <a:lnTo>
                  <a:pt x="304" y="638"/>
                </a:lnTo>
                <a:lnTo>
                  <a:pt x="314" y="636"/>
                </a:lnTo>
                <a:lnTo>
                  <a:pt x="314" y="636"/>
                </a:lnTo>
                <a:lnTo>
                  <a:pt x="324" y="634"/>
                </a:lnTo>
                <a:lnTo>
                  <a:pt x="330" y="632"/>
                </a:lnTo>
                <a:lnTo>
                  <a:pt x="334" y="634"/>
                </a:lnTo>
                <a:lnTo>
                  <a:pt x="334" y="634"/>
                </a:lnTo>
                <a:lnTo>
                  <a:pt x="348" y="634"/>
                </a:lnTo>
                <a:lnTo>
                  <a:pt x="348" y="634"/>
                </a:lnTo>
                <a:lnTo>
                  <a:pt x="356" y="632"/>
                </a:lnTo>
                <a:lnTo>
                  <a:pt x="356" y="632"/>
                </a:lnTo>
                <a:lnTo>
                  <a:pt x="356" y="624"/>
                </a:lnTo>
                <a:lnTo>
                  <a:pt x="356" y="624"/>
                </a:lnTo>
                <a:lnTo>
                  <a:pt x="356" y="620"/>
                </a:lnTo>
                <a:lnTo>
                  <a:pt x="356" y="620"/>
                </a:lnTo>
                <a:lnTo>
                  <a:pt x="356" y="614"/>
                </a:lnTo>
                <a:lnTo>
                  <a:pt x="356" y="614"/>
                </a:lnTo>
                <a:lnTo>
                  <a:pt x="356" y="612"/>
                </a:lnTo>
                <a:lnTo>
                  <a:pt x="356" y="612"/>
                </a:lnTo>
                <a:lnTo>
                  <a:pt x="354" y="606"/>
                </a:lnTo>
                <a:lnTo>
                  <a:pt x="352" y="598"/>
                </a:lnTo>
                <a:lnTo>
                  <a:pt x="352" y="598"/>
                </a:lnTo>
                <a:lnTo>
                  <a:pt x="352" y="574"/>
                </a:lnTo>
                <a:lnTo>
                  <a:pt x="352" y="574"/>
                </a:lnTo>
                <a:lnTo>
                  <a:pt x="350" y="558"/>
                </a:lnTo>
                <a:lnTo>
                  <a:pt x="348" y="544"/>
                </a:lnTo>
                <a:lnTo>
                  <a:pt x="348" y="544"/>
                </a:lnTo>
                <a:lnTo>
                  <a:pt x="340" y="520"/>
                </a:lnTo>
                <a:lnTo>
                  <a:pt x="340" y="520"/>
                </a:lnTo>
                <a:lnTo>
                  <a:pt x="338" y="514"/>
                </a:lnTo>
                <a:lnTo>
                  <a:pt x="338" y="506"/>
                </a:lnTo>
                <a:lnTo>
                  <a:pt x="338" y="506"/>
                </a:lnTo>
                <a:lnTo>
                  <a:pt x="338" y="496"/>
                </a:lnTo>
                <a:lnTo>
                  <a:pt x="338" y="490"/>
                </a:lnTo>
                <a:lnTo>
                  <a:pt x="338" y="490"/>
                </a:lnTo>
                <a:lnTo>
                  <a:pt x="336" y="486"/>
                </a:lnTo>
                <a:lnTo>
                  <a:pt x="336" y="486"/>
                </a:lnTo>
                <a:lnTo>
                  <a:pt x="336" y="482"/>
                </a:lnTo>
                <a:lnTo>
                  <a:pt x="336" y="482"/>
                </a:lnTo>
                <a:lnTo>
                  <a:pt x="334" y="476"/>
                </a:lnTo>
                <a:lnTo>
                  <a:pt x="334" y="476"/>
                </a:lnTo>
                <a:lnTo>
                  <a:pt x="332" y="466"/>
                </a:lnTo>
                <a:lnTo>
                  <a:pt x="332" y="466"/>
                </a:lnTo>
                <a:lnTo>
                  <a:pt x="330" y="462"/>
                </a:lnTo>
                <a:lnTo>
                  <a:pt x="330" y="454"/>
                </a:lnTo>
                <a:lnTo>
                  <a:pt x="330" y="454"/>
                </a:lnTo>
                <a:lnTo>
                  <a:pt x="330" y="444"/>
                </a:lnTo>
                <a:lnTo>
                  <a:pt x="330" y="436"/>
                </a:lnTo>
                <a:lnTo>
                  <a:pt x="330" y="436"/>
                </a:lnTo>
                <a:lnTo>
                  <a:pt x="330" y="432"/>
                </a:lnTo>
                <a:lnTo>
                  <a:pt x="330" y="432"/>
                </a:lnTo>
                <a:lnTo>
                  <a:pt x="332" y="420"/>
                </a:lnTo>
                <a:lnTo>
                  <a:pt x="332" y="420"/>
                </a:lnTo>
                <a:lnTo>
                  <a:pt x="332" y="408"/>
                </a:lnTo>
                <a:lnTo>
                  <a:pt x="330" y="400"/>
                </a:lnTo>
                <a:lnTo>
                  <a:pt x="330" y="400"/>
                </a:lnTo>
                <a:lnTo>
                  <a:pt x="330" y="396"/>
                </a:lnTo>
                <a:lnTo>
                  <a:pt x="332" y="390"/>
                </a:lnTo>
                <a:lnTo>
                  <a:pt x="332" y="390"/>
                </a:lnTo>
                <a:lnTo>
                  <a:pt x="332" y="380"/>
                </a:lnTo>
                <a:lnTo>
                  <a:pt x="332" y="380"/>
                </a:lnTo>
                <a:lnTo>
                  <a:pt x="336" y="400"/>
                </a:lnTo>
                <a:lnTo>
                  <a:pt x="336" y="400"/>
                </a:lnTo>
                <a:lnTo>
                  <a:pt x="336" y="416"/>
                </a:lnTo>
                <a:lnTo>
                  <a:pt x="336" y="416"/>
                </a:lnTo>
                <a:lnTo>
                  <a:pt x="338" y="434"/>
                </a:lnTo>
                <a:lnTo>
                  <a:pt x="338" y="434"/>
                </a:lnTo>
                <a:lnTo>
                  <a:pt x="336" y="440"/>
                </a:lnTo>
                <a:lnTo>
                  <a:pt x="334" y="446"/>
                </a:lnTo>
                <a:lnTo>
                  <a:pt x="334" y="450"/>
                </a:lnTo>
                <a:lnTo>
                  <a:pt x="334" y="450"/>
                </a:lnTo>
                <a:lnTo>
                  <a:pt x="336" y="454"/>
                </a:lnTo>
                <a:lnTo>
                  <a:pt x="338" y="456"/>
                </a:lnTo>
                <a:lnTo>
                  <a:pt x="342" y="462"/>
                </a:lnTo>
                <a:lnTo>
                  <a:pt x="342" y="462"/>
                </a:lnTo>
                <a:lnTo>
                  <a:pt x="342" y="468"/>
                </a:lnTo>
                <a:lnTo>
                  <a:pt x="344" y="472"/>
                </a:lnTo>
                <a:lnTo>
                  <a:pt x="344" y="472"/>
                </a:lnTo>
                <a:lnTo>
                  <a:pt x="344" y="474"/>
                </a:lnTo>
                <a:lnTo>
                  <a:pt x="344" y="480"/>
                </a:lnTo>
                <a:lnTo>
                  <a:pt x="344" y="480"/>
                </a:lnTo>
                <a:lnTo>
                  <a:pt x="344" y="488"/>
                </a:lnTo>
                <a:lnTo>
                  <a:pt x="344" y="496"/>
                </a:lnTo>
                <a:lnTo>
                  <a:pt x="344" y="496"/>
                </a:lnTo>
                <a:lnTo>
                  <a:pt x="346" y="506"/>
                </a:lnTo>
                <a:lnTo>
                  <a:pt x="346" y="520"/>
                </a:lnTo>
                <a:lnTo>
                  <a:pt x="346" y="520"/>
                </a:lnTo>
                <a:lnTo>
                  <a:pt x="348" y="530"/>
                </a:lnTo>
                <a:lnTo>
                  <a:pt x="348" y="538"/>
                </a:lnTo>
                <a:lnTo>
                  <a:pt x="348" y="538"/>
                </a:lnTo>
                <a:lnTo>
                  <a:pt x="356" y="560"/>
                </a:lnTo>
                <a:lnTo>
                  <a:pt x="356" y="560"/>
                </a:lnTo>
                <a:lnTo>
                  <a:pt x="360" y="576"/>
                </a:lnTo>
                <a:lnTo>
                  <a:pt x="360" y="576"/>
                </a:lnTo>
                <a:lnTo>
                  <a:pt x="362" y="586"/>
                </a:lnTo>
                <a:lnTo>
                  <a:pt x="362" y="590"/>
                </a:lnTo>
                <a:lnTo>
                  <a:pt x="362" y="590"/>
                </a:lnTo>
                <a:lnTo>
                  <a:pt x="366" y="590"/>
                </a:lnTo>
                <a:lnTo>
                  <a:pt x="366" y="590"/>
                </a:lnTo>
                <a:lnTo>
                  <a:pt x="366" y="596"/>
                </a:lnTo>
                <a:lnTo>
                  <a:pt x="366" y="596"/>
                </a:lnTo>
                <a:lnTo>
                  <a:pt x="366" y="612"/>
                </a:lnTo>
                <a:lnTo>
                  <a:pt x="366" y="612"/>
                </a:lnTo>
                <a:lnTo>
                  <a:pt x="366" y="618"/>
                </a:lnTo>
                <a:lnTo>
                  <a:pt x="368" y="624"/>
                </a:lnTo>
                <a:lnTo>
                  <a:pt x="368" y="624"/>
                </a:lnTo>
                <a:lnTo>
                  <a:pt x="372" y="630"/>
                </a:lnTo>
                <a:lnTo>
                  <a:pt x="376" y="634"/>
                </a:lnTo>
                <a:lnTo>
                  <a:pt x="376" y="634"/>
                </a:lnTo>
                <a:lnTo>
                  <a:pt x="380" y="634"/>
                </a:lnTo>
                <a:lnTo>
                  <a:pt x="386" y="632"/>
                </a:lnTo>
                <a:lnTo>
                  <a:pt x="386" y="632"/>
                </a:lnTo>
                <a:lnTo>
                  <a:pt x="392" y="630"/>
                </a:lnTo>
                <a:lnTo>
                  <a:pt x="396" y="624"/>
                </a:lnTo>
                <a:lnTo>
                  <a:pt x="396" y="624"/>
                </a:lnTo>
                <a:lnTo>
                  <a:pt x="400" y="618"/>
                </a:lnTo>
                <a:lnTo>
                  <a:pt x="402" y="612"/>
                </a:lnTo>
                <a:lnTo>
                  <a:pt x="402" y="612"/>
                </a:lnTo>
                <a:lnTo>
                  <a:pt x="400" y="602"/>
                </a:lnTo>
                <a:lnTo>
                  <a:pt x="400" y="602"/>
                </a:lnTo>
                <a:lnTo>
                  <a:pt x="400" y="600"/>
                </a:lnTo>
                <a:lnTo>
                  <a:pt x="400" y="600"/>
                </a:lnTo>
                <a:lnTo>
                  <a:pt x="400" y="598"/>
                </a:lnTo>
                <a:lnTo>
                  <a:pt x="400" y="598"/>
                </a:lnTo>
                <a:lnTo>
                  <a:pt x="396" y="586"/>
                </a:lnTo>
                <a:lnTo>
                  <a:pt x="398" y="584"/>
                </a:lnTo>
                <a:lnTo>
                  <a:pt x="396" y="576"/>
                </a:lnTo>
                <a:lnTo>
                  <a:pt x="394" y="576"/>
                </a:lnTo>
                <a:lnTo>
                  <a:pt x="394" y="576"/>
                </a:lnTo>
                <a:lnTo>
                  <a:pt x="394" y="568"/>
                </a:lnTo>
                <a:lnTo>
                  <a:pt x="394" y="568"/>
                </a:lnTo>
                <a:lnTo>
                  <a:pt x="392" y="558"/>
                </a:lnTo>
                <a:lnTo>
                  <a:pt x="392" y="558"/>
                </a:lnTo>
                <a:lnTo>
                  <a:pt x="394" y="556"/>
                </a:lnTo>
                <a:lnTo>
                  <a:pt x="394" y="552"/>
                </a:lnTo>
                <a:lnTo>
                  <a:pt x="394" y="552"/>
                </a:lnTo>
                <a:lnTo>
                  <a:pt x="392" y="548"/>
                </a:lnTo>
                <a:lnTo>
                  <a:pt x="392" y="548"/>
                </a:lnTo>
                <a:lnTo>
                  <a:pt x="392" y="546"/>
                </a:lnTo>
                <a:lnTo>
                  <a:pt x="392" y="546"/>
                </a:lnTo>
                <a:lnTo>
                  <a:pt x="390" y="534"/>
                </a:lnTo>
                <a:lnTo>
                  <a:pt x="390" y="534"/>
                </a:lnTo>
                <a:lnTo>
                  <a:pt x="388" y="522"/>
                </a:lnTo>
                <a:lnTo>
                  <a:pt x="388" y="522"/>
                </a:lnTo>
                <a:lnTo>
                  <a:pt x="388" y="516"/>
                </a:lnTo>
                <a:lnTo>
                  <a:pt x="390" y="512"/>
                </a:lnTo>
                <a:lnTo>
                  <a:pt x="390" y="512"/>
                </a:lnTo>
                <a:lnTo>
                  <a:pt x="388" y="506"/>
                </a:lnTo>
                <a:lnTo>
                  <a:pt x="388" y="502"/>
                </a:lnTo>
                <a:lnTo>
                  <a:pt x="388" y="502"/>
                </a:lnTo>
                <a:lnTo>
                  <a:pt x="388" y="496"/>
                </a:lnTo>
                <a:lnTo>
                  <a:pt x="388" y="490"/>
                </a:lnTo>
                <a:lnTo>
                  <a:pt x="388" y="490"/>
                </a:lnTo>
                <a:lnTo>
                  <a:pt x="390" y="474"/>
                </a:lnTo>
                <a:lnTo>
                  <a:pt x="390" y="474"/>
                </a:lnTo>
                <a:lnTo>
                  <a:pt x="390" y="468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8" y="462"/>
                </a:lnTo>
                <a:lnTo>
                  <a:pt x="386" y="458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6"/>
                </a:lnTo>
                <a:lnTo>
                  <a:pt x="384" y="454"/>
                </a:lnTo>
                <a:lnTo>
                  <a:pt x="384" y="448"/>
                </a:lnTo>
                <a:lnTo>
                  <a:pt x="384" y="448"/>
                </a:lnTo>
                <a:lnTo>
                  <a:pt x="382" y="448"/>
                </a:lnTo>
                <a:lnTo>
                  <a:pt x="382" y="448"/>
                </a:lnTo>
                <a:lnTo>
                  <a:pt x="382" y="442"/>
                </a:lnTo>
                <a:lnTo>
                  <a:pt x="382" y="442"/>
                </a:lnTo>
                <a:lnTo>
                  <a:pt x="380" y="440"/>
                </a:lnTo>
                <a:lnTo>
                  <a:pt x="378" y="438"/>
                </a:lnTo>
                <a:lnTo>
                  <a:pt x="378" y="438"/>
                </a:lnTo>
                <a:lnTo>
                  <a:pt x="380" y="436"/>
                </a:lnTo>
                <a:lnTo>
                  <a:pt x="380" y="436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8"/>
                </a:lnTo>
                <a:lnTo>
                  <a:pt x="382" y="426"/>
                </a:lnTo>
                <a:lnTo>
                  <a:pt x="382" y="426"/>
                </a:lnTo>
                <a:lnTo>
                  <a:pt x="382" y="424"/>
                </a:lnTo>
                <a:lnTo>
                  <a:pt x="382" y="424"/>
                </a:lnTo>
                <a:lnTo>
                  <a:pt x="382" y="420"/>
                </a:lnTo>
                <a:lnTo>
                  <a:pt x="382" y="420"/>
                </a:lnTo>
                <a:lnTo>
                  <a:pt x="384" y="410"/>
                </a:lnTo>
                <a:lnTo>
                  <a:pt x="384" y="410"/>
                </a:lnTo>
                <a:lnTo>
                  <a:pt x="386" y="394"/>
                </a:lnTo>
                <a:lnTo>
                  <a:pt x="386" y="394"/>
                </a:lnTo>
                <a:lnTo>
                  <a:pt x="386" y="376"/>
                </a:lnTo>
                <a:lnTo>
                  <a:pt x="386" y="376"/>
                </a:lnTo>
                <a:lnTo>
                  <a:pt x="388" y="370"/>
                </a:lnTo>
                <a:lnTo>
                  <a:pt x="388" y="370"/>
                </a:lnTo>
                <a:lnTo>
                  <a:pt x="388" y="356"/>
                </a:lnTo>
                <a:lnTo>
                  <a:pt x="388" y="356"/>
                </a:lnTo>
                <a:lnTo>
                  <a:pt x="388" y="348"/>
                </a:lnTo>
                <a:lnTo>
                  <a:pt x="388" y="348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86" y="336"/>
                </a:lnTo>
                <a:lnTo>
                  <a:pt x="390" y="326"/>
                </a:lnTo>
                <a:lnTo>
                  <a:pt x="390" y="326"/>
                </a:lnTo>
                <a:lnTo>
                  <a:pt x="394" y="320"/>
                </a:lnTo>
                <a:lnTo>
                  <a:pt x="394" y="312"/>
                </a:lnTo>
                <a:lnTo>
                  <a:pt x="394" y="312"/>
                </a:lnTo>
                <a:lnTo>
                  <a:pt x="394" y="306"/>
                </a:lnTo>
                <a:lnTo>
                  <a:pt x="394" y="304"/>
                </a:lnTo>
                <a:lnTo>
                  <a:pt x="394" y="304"/>
                </a:lnTo>
                <a:lnTo>
                  <a:pt x="398" y="300"/>
                </a:lnTo>
                <a:lnTo>
                  <a:pt x="398" y="296"/>
                </a:lnTo>
                <a:lnTo>
                  <a:pt x="398" y="294"/>
                </a:lnTo>
                <a:lnTo>
                  <a:pt x="398" y="294"/>
                </a:lnTo>
                <a:lnTo>
                  <a:pt x="398" y="280"/>
                </a:lnTo>
                <a:lnTo>
                  <a:pt x="398" y="280"/>
                </a:lnTo>
                <a:lnTo>
                  <a:pt x="396" y="280"/>
                </a:lnTo>
                <a:lnTo>
                  <a:pt x="396" y="280"/>
                </a:lnTo>
                <a:lnTo>
                  <a:pt x="400" y="278"/>
                </a:lnTo>
                <a:lnTo>
                  <a:pt x="400" y="278"/>
                </a:lnTo>
                <a:lnTo>
                  <a:pt x="404" y="274"/>
                </a:lnTo>
                <a:lnTo>
                  <a:pt x="404" y="274"/>
                </a:lnTo>
                <a:lnTo>
                  <a:pt x="406" y="272"/>
                </a:lnTo>
                <a:lnTo>
                  <a:pt x="406" y="272"/>
                </a:lnTo>
                <a:lnTo>
                  <a:pt x="406" y="270"/>
                </a:lnTo>
                <a:lnTo>
                  <a:pt x="406" y="270"/>
                </a:lnTo>
                <a:lnTo>
                  <a:pt x="410" y="264"/>
                </a:lnTo>
                <a:lnTo>
                  <a:pt x="410" y="262"/>
                </a:lnTo>
                <a:lnTo>
                  <a:pt x="410" y="262"/>
                </a:lnTo>
                <a:lnTo>
                  <a:pt x="410" y="262"/>
                </a:lnTo>
                <a:lnTo>
                  <a:pt x="414" y="258"/>
                </a:lnTo>
                <a:lnTo>
                  <a:pt x="414" y="258"/>
                </a:lnTo>
                <a:lnTo>
                  <a:pt x="418" y="254"/>
                </a:lnTo>
                <a:lnTo>
                  <a:pt x="420" y="246"/>
                </a:lnTo>
                <a:lnTo>
                  <a:pt x="420" y="246"/>
                </a:lnTo>
                <a:lnTo>
                  <a:pt x="420" y="222"/>
                </a:lnTo>
                <a:lnTo>
                  <a:pt x="420" y="222"/>
                </a:lnTo>
                <a:lnTo>
                  <a:pt x="420" y="210"/>
                </a:lnTo>
                <a:lnTo>
                  <a:pt x="418" y="200"/>
                </a:lnTo>
                <a:lnTo>
                  <a:pt x="418" y="200"/>
                </a:lnTo>
                <a:close/>
                <a:moveTo>
                  <a:pt x="342" y="58"/>
                </a:move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lnTo>
                  <a:pt x="342" y="58"/>
                </a:lnTo>
                <a:close/>
                <a:moveTo>
                  <a:pt x="98" y="12"/>
                </a:move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lnTo>
                  <a:pt x="98" y="1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68" y="160"/>
                </a:moveTo>
                <a:lnTo>
                  <a:pt x="68" y="160"/>
                </a:lnTo>
                <a:lnTo>
                  <a:pt x="68" y="158"/>
                </a:lnTo>
                <a:lnTo>
                  <a:pt x="68" y="158"/>
                </a:lnTo>
                <a:lnTo>
                  <a:pt x="70" y="150"/>
                </a:lnTo>
                <a:lnTo>
                  <a:pt x="70" y="150"/>
                </a:lnTo>
                <a:lnTo>
                  <a:pt x="72" y="150"/>
                </a:lnTo>
                <a:lnTo>
                  <a:pt x="72" y="150"/>
                </a:lnTo>
                <a:lnTo>
                  <a:pt x="70" y="156"/>
                </a:lnTo>
                <a:lnTo>
                  <a:pt x="70" y="156"/>
                </a:lnTo>
                <a:lnTo>
                  <a:pt x="68" y="160"/>
                </a:lnTo>
                <a:lnTo>
                  <a:pt x="68" y="160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6"/>
                </a:lnTo>
                <a:lnTo>
                  <a:pt x="84" y="166"/>
                </a:lnTo>
                <a:lnTo>
                  <a:pt x="84" y="166"/>
                </a:lnTo>
                <a:lnTo>
                  <a:pt x="82" y="164"/>
                </a:lnTo>
                <a:lnTo>
                  <a:pt x="82" y="164"/>
                </a:lnTo>
                <a:lnTo>
                  <a:pt x="76" y="158"/>
                </a:lnTo>
                <a:lnTo>
                  <a:pt x="76" y="158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2" y="160"/>
                </a:lnTo>
                <a:lnTo>
                  <a:pt x="74" y="154"/>
                </a:lnTo>
                <a:lnTo>
                  <a:pt x="74" y="154"/>
                </a:lnTo>
                <a:lnTo>
                  <a:pt x="74" y="152"/>
                </a:lnTo>
                <a:lnTo>
                  <a:pt x="74" y="152"/>
                </a:lnTo>
                <a:lnTo>
                  <a:pt x="76" y="152"/>
                </a:lnTo>
                <a:lnTo>
                  <a:pt x="76" y="152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78" y="144"/>
                </a:lnTo>
                <a:lnTo>
                  <a:pt x="84" y="154"/>
                </a:lnTo>
                <a:lnTo>
                  <a:pt x="84" y="154"/>
                </a:lnTo>
                <a:lnTo>
                  <a:pt x="84" y="158"/>
                </a:lnTo>
                <a:lnTo>
                  <a:pt x="84" y="158"/>
                </a:lnTo>
                <a:lnTo>
                  <a:pt x="84" y="160"/>
                </a:lnTo>
                <a:lnTo>
                  <a:pt x="84" y="160"/>
                </a:lnTo>
                <a:lnTo>
                  <a:pt x="84" y="162"/>
                </a:lnTo>
                <a:lnTo>
                  <a:pt x="84" y="162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86" y="160"/>
                </a:move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2"/>
                </a:lnTo>
                <a:lnTo>
                  <a:pt x="84" y="160"/>
                </a:lnTo>
                <a:lnTo>
                  <a:pt x="84" y="160"/>
                </a:lnTo>
                <a:lnTo>
                  <a:pt x="84" y="158"/>
                </a:lnTo>
                <a:lnTo>
                  <a:pt x="84" y="158"/>
                </a:lnTo>
                <a:lnTo>
                  <a:pt x="86" y="158"/>
                </a:lnTo>
                <a:lnTo>
                  <a:pt x="86" y="158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lnTo>
                  <a:pt x="86" y="160"/>
                </a:lnTo>
                <a:close/>
                <a:moveTo>
                  <a:pt x="92" y="94"/>
                </a:moveTo>
                <a:lnTo>
                  <a:pt x="92" y="94"/>
                </a:lnTo>
                <a:lnTo>
                  <a:pt x="92" y="94"/>
                </a:lnTo>
                <a:lnTo>
                  <a:pt x="92" y="94"/>
                </a:lnTo>
                <a:lnTo>
                  <a:pt x="88" y="96"/>
                </a:lnTo>
                <a:lnTo>
                  <a:pt x="88" y="96"/>
                </a:lnTo>
                <a:lnTo>
                  <a:pt x="86" y="100"/>
                </a:lnTo>
                <a:lnTo>
                  <a:pt x="86" y="100"/>
                </a:lnTo>
                <a:lnTo>
                  <a:pt x="74" y="98"/>
                </a:lnTo>
                <a:lnTo>
                  <a:pt x="74" y="98"/>
                </a:lnTo>
                <a:lnTo>
                  <a:pt x="66" y="98"/>
                </a:lnTo>
                <a:lnTo>
                  <a:pt x="66" y="98"/>
                </a:lnTo>
                <a:lnTo>
                  <a:pt x="56" y="98"/>
                </a:lnTo>
                <a:lnTo>
                  <a:pt x="56" y="98"/>
                </a:lnTo>
                <a:lnTo>
                  <a:pt x="46" y="96"/>
                </a:lnTo>
                <a:lnTo>
                  <a:pt x="46" y="96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2" y="94"/>
                </a:lnTo>
                <a:lnTo>
                  <a:pt x="44" y="92"/>
                </a:lnTo>
                <a:lnTo>
                  <a:pt x="44" y="92"/>
                </a:lnTo>
                <a:lnTo>
                  <a:pt x="50" y="88"/>
                </a:lnTo>
                <a:lnTo>
                  <a:pt x="50" y="88"/>
                </a:lnTo>
                <a:lnTo>
                  <a:pt x="52" y="90"/>
                </a:lnTo>
                <a:lnTo>
                  <a:pt x="52" y="90"/>
                </a:lnTo>
                <a:lnTo>
                  <a:pt x="54" y="90"/>
                </a:lnTo>
                <a:lnTo>
                  <a:pt x="54" y="90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6" y="88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58" y="86"/>
                </a:lnTo>
                <a:lnTo>
                  <a:pt x="60" y="86"/>
                </a:lnTo>
                <a:lnTo>
                  <a:pt x="60" y="86"/>
                </a:lnTo>
                <a:lnTo>
                  <a:pt x="64" y="84"/>
                </a:lnTo>
                <a:lnTo>
                  <a:pt x="64" y="84"/>
                </a:lnTo>
                <a:lnTo>
                  <a:pt x="72" y="82"/>
                </a:lnTo>
                <a:lnTo>
                  <a:pt x="72" y="82"/>
                </a:lnTo>
                <a:lnTo>
                  <a:pt x="80" y="82"/>
                </a:lnTo>
                <a:lnTo>
                  <a:pt x="80" y="82"/>
                </a:lnTo>
                <a:lnTo>
                  <a:pt x="88" y="86"/>
                </a:lnTo>
                <a:lnTo>
                  <a:pt x="88" y="86"/>
                </a:lnTo>
                <a:lnTo>
                  <a:pt x="86" y="92"/>
                </a:lnTo>
                <a:lnTo>
                  <a:pt x="86" y="92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88"/>
                </a:lnTo>
                <a:lnTo>
                  <a:pt x="92" y="90"/>
                </a:lnTo>
                <a:lnTo>
                  <a:pt x="92" y="90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4" y="88"/>
                </a:lnTo>
                <a:lnTo>
                  <a:pt x="92" y="94"/>
                </a:lnTo>
                <a:lnTo>
                  <a:pt x="92" y="94"/>
                </a:lnTo>
                <a:close/>
                <a:moveTo>
                  <a:pt x="96" y="98"/>
                </a:moveTo>
                <a:lnTo>
                  <a:pt x="96" y="98"/>
                </a:lnTo>
                <a:lnTo>
                  <a:pt x="94" y="96"/>
                </a:lnTo>
                <a:lnTo>
                  <a:pt x="94" y="96"/>
                </a:lnTo>
                <a:lnTo>
                  <a:pt x="98" y="92"/>
                </a:lnTo>
                <a:lnTo>
                  <a:pt x="98" y="92"/>
                </a:lnTo>
                <a:lnTo>
                  <a:pt x="96" y="98"/>
                </a:lnTo>
                <a:lnTo>
                  <a:pt x="96" y="98"/>
                </a:lnTo>
                <a:close/>
                <a:moveTo>
                  <a:pt x="98" y="98"/>
                </a:moveTo>
                <a:lnTo>
                  <a:pt x="98" y="98"/>
                </a:lnTo>
                <a:lnTo>
                  <a:pt x="96" y="100"/>
                </a:lnTo>
                <a:lnTo>
                  <a:pt x="96" y="100"/>
                </a:lnTo>
                <a:lnTo>
                  <a:pt x="96" y="100"/>
                </a:lnTo>
                <a:lnTo>
                  <a:pt x="98" y="96"/>
                </a:lnTo>
                <a:lnTo>
                  <a:pt x="98" y="96"/>
                </a:lnTo>
                <a:lnTo>
                  <a:pt x="98" y="98"/>
                </a:lnTo>
                <a:lnTo>
                  <a:pt x="98" y="98"/>
                </a:lnTo>
                <a:close/>
                <a:moveTo>
                  <a:pt x="144" y="578"/>
                </a:moveTo>
                <a:lnTo>
                  <a:pt x="144" y="578"/>
                </a:lnTo>
                <a:lnTo>
                  <a:pt x="144" y="584"/>
                </a:lnTo>
                <a:lnTo>
                  <a:pt x="144" y="584"/>
                </a:lnTo>
                <a:lnTo>
                  <a:pt x="140" y="576"/>
                </a:lnTo>
                <a:lnTo>
                  <a:pt x="140" y="576"/>
                </a:lnTo>
                <a:lnTo>
                  <a:pt x="140" y="560"/>
                </a:lnTo>
                <a:lnTo>
                  <a:pt x="140" y="560"/>
                </a:lnTo>
                <a:lnTo>
                  <a:pt x="138" y="544"/>
                </a:lnTo>
                <a:lnTo>
                  <a:pt x="138" y="544"/>
                </a:lnTo>
                <a:lnTo>
                  <a:pt x="138" y="536"/>
                </a:lnTo>
                <a:lnTo>
                  <a:pt x="138" y="536"/>
                </a:lnTo>
                <a:lnTo>
                  <a:pt x="136" y="528"/>
                </a:lnTo>
                <a:lnTo>
                  <a:pt x="136" y="528"/>
                </a:lnTo>
                <a:lnTo>
                  <a:pt x="136" y="526"/>
                </a:lnTo>
                <a:lnTo>
                  <a:pt x="136" y="526"/>
                </a:lnTo>
                <a:lnTo>
                  <a:pt x="140" y="544"/>
                </a:lnTo>
                <a:lnTo>
                  <a:pt x="140" y="544"/>
                </a:lnTo>
                <a:lnTo>
                  <a:pt x="144" y="566"/>
                </a:lnTo>
                <a:lnTo>
                  <a:pt x="144" y="566"/>
                </a:lnTo>
                <a:lnTo>
                  <a:pt x="144" y="578"/>
                </a:lnTo>
                <a:lnTo>
                  <a:pt x="144" y="578"/>
                </a:lnTo>
                <a:close/>
                <a:moveTo>
                  <a:pt x="168" y="68"/>
                </a:moveTo>
                <a:lnTo>
                  <a:pt x="168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70" y="68"/>
                </a:lnTo>
                <a:lnTo>
                  <a:pt x="168" y="68"/>
                </a:lnTo>
                <a:lnTo>
                  <a:pt x="168" y="68"/>
                </a:lnTo>
                <a:close/>
                <a:moveTo>
                  <a:pt x="170" y="66"/>
                </a:moveTo>
                <a:lnTo>
                  <a:pt x="170" y="66"/>
                </a:lnTo>
                <a:lnTo>
                  <a:pt x="172" y="60"/>
                </a:lnTo>
                <a:lnTo>
                  <a:pt x="172" y="60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4"/>
                </a:lnTo>
                <a:lnTo>
                  <a:pt x="172" y="58"/>
                </a:lnTo>
                <a:lnTo>
                  <a:pt x="172" y="58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2" y="62"/>
                </a:lnTo>
                <a:lnTo>
                  <a:pt x="170" y="68"/>
                </a:lnTo>
                <a:lnTo>
                  <a:pt x="170" y="68"/>
                </a:lnTo>
                <a:lnTo>
                  <a:pt x="170" y="66"/>
                </a:lnTo>
                <a:lnTo>
                  <a:pt x="170" y="66"/>
                </a:lnTo>
                <a:close/>
                <a:moveTo>
                  <a:pt x="170" y="70"/>
                </a:moveTo>
                <a:lnTo>
                  <a:pt x="170" y="70"/>
                </a:lnTo>
                <a:lnTo>
                  <a:pt x="170" y="74"/>
                </a:lnTo>
                <a:lnTo>
                  <a:pt x="170" y="74"/>
                </a:lnTo>
                <a:lnTo>
                  <a:pt x="170" y="72"/>
                </a:lnTo>
                <a:lnTo>
                  <a:pt x="170" y="72"/>
                </a:lnTo>
                <a:lnTo>
                  <a:pt x="170" y="70"/>
                </a:lnTo>
                <a:lnTo>
                  <a:pt x="170" y="70"/>
                </a:lnTo>
                <a:close/>
                <a:moveTo>
                  <a:pt x="170" y="100"/>
                </a:moveTo>
                <a:lnTo>
                  <a:pt x="170" y="100"/>
                </a:lnTo>
                <a:lnTo>
                  <a:pt x="170" y="98"/>
                </a:lnTo>
                <a:lnTo>
                  <a:pt x="170" y="98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0" y="96"/>
                </a:lnTo>
                <a:lnTo>
                  <a:pt x="172" y="100"/>
                </a:lnTo>
                <a:lnTo>
                  <a:pt x="172" y="100"/>
                </a:lnTo>
                <a:lnTo>
                  <a:pt x="170" y="100"/>
                </a:lnTo>
                <a:lnTo>
                  <a:pt x="170" y="100"/>
                </a:lnTo>
                <a:close/>
                <a:moveTo>
                  <a:pt x="172" y="100"/>
                </a:moveTo>
                <a:lnTo>
                  <a:pt x="172" y="100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98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lnTo>
                  <a:pt x="172" y="100"/>
                </a:lnTo>
                <a:close/>
                <a:moveTo>
                  <a:pt x="172" y="88"/>
                </a:moveTo>
                <a:lnTo>
                  <a:pt x="172" y="88"/>
                </a:lnTo>
                <a:lnTo>
                  <a:pt x="172" y="86"/>
                </a:lnTo>
                <a:lnTo>
                  <a:pt x="172" y="86"/>
                </a:lnTo>
                <a:lnTo>
                  <a:pt x="170" y="84"/>
                </a:lnTo>
                <a:lnTo>
                  <a:pt x="170" y="84"/>
                </a:lnTo>
                <a:lnTo>
                  <a:pt x="172" y="90"/>
                </a:lnTo>
                <a:lnTo>
                  <a:pt x="172" y="90"/>
                </a:lnTo>
                <a:lnTo>
                  <a:pt x="174" y="90"/>
                </a:lnTo>
                <a:lnTo>
                  <a:pt x="174" y="90"/>
                </a:lnTo>
                <a:lnTo>
                  <a:pt x="172" y="88"/>
                </a:lnTo>
                <a:lnTo>
                  <a:pt x="172" y="88"/>
                </a:lnTo>
                <a:close/>
                <a:moveTo>
                  <a:pt x="174" y="100"/>
                </a:move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lnTo>
                  <a:pt x="174" y="100"/>
                </a:lnTo>
                <a:close/>
                <a:moveTo>
                  <a:pt x="186" y="390"/>
                </a:move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lnTo>
                  <a:pt x="186" y="390"/>
                </a:lnTo>
                <a:close/>
                <a:moveTo>
                  <a:pt x="180" y="102"/>
                </a:move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lnTo>
                  <a:pt x="180" y="102"/>
                </a:lnTo>
                <a:close/>
                <a:moveTo>
                  <a:pt x="176" y="94"/>
                </a:moveTo>
                <a:lnTo>
                  <a:pt x="176" y="94"/>
                </a:lnTo>
                <a:lnTo>
                  <a:pt x="178" y="98"/>
                </a:lnTo>
                <a:lnTo>
                  <a:pt x="178" y="98"/>
                </a:lnTo>
                <a:lnTo>
                  <a:pt x="180" y="102"/>
                </a:lnTo>
                <a:lnTo>
                  <a:pt x="180" y="102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8" y="100"/>
                </a:lnTo>
                <a:lnTo>
                  <a:pt x="176" y="96"/>
                </a:lnTo>
                <a:lnTo>
                  <a:pt x="176" y="96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lnTo>
                  <a:pt x="176" y="94"/>
                </a:lnTo>
                <a:close/>
                <a:moveTo>
                  <a:pt x="176" y="100"/>
                </a:move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6" y="100"/>
                </a:lnTo>
                <a:lnTo>
                  <a:pt x="174" y="98"/>
                </a:lnTo>
                <a:lnTo>
                  <a:pt x="174" y="98"/>
                </a:lnTo>
                <a:lnTo>
                  <a:pt x="176" y="100"/>
                </a:lnTo>
                <a:lnTo>
                  <a:pt x="176" y="100"/>
                </a:lnTo>
                <a:close/>
                <a:moveTo>
                  <a:pt x="190" y="268"/>
                </a:moveTo>
                <a:lnTo>
                  <a:pt x="190" y="268"/>
                </a:lnTo>
                <a:lnTo>
                  <a:pt x="190" y="276"/>
                </a:lnTo>
                <a:lnTo>
                  <a:pt x="190" y="276"/>
                </a:lnTo>
                <a:lnTo>
                  <a:pt x="188" y="292"/>
                </a:lnTo>
                <a:lnTo>
                  <a:pt x="188" y="292"/>
                </a:lnTo>
                <a:lnTo>
                  <a:pt x="186" y="296"/>
                </a:lnTo>
                <a:lnTo>
                  <a:pt x="186" y="296"/>
                </a:lnTo>
                <a:lnTo>
                  <a:pt x="186" y="288"/>
                </a:lnTo>
                <a:lnTo>
                  <a:pt x="186" y="288"/>
                </a:lnTo>
                <a:lnTo>
                  <a:pt x="184" y="288"/>
                </a:lnTo>
                <a:lnTo>
                  <a:pt x="184" y="288"/>
                </a:lnTo>
                <a:lnTo>
                  <a:pt x="186" y="286"/>
                </a:lnTo>
                <a:lnTo>
                  <a:pt x="186" y="286"/>
                </a:lnTo>
                <a:lnTo>
                  <a:pt x="184" y="286"/>
                </a:lnTo>
                <a:lnTo>
                  <a:pt x="184" y="286"/>
                </a:lnTo>
                <a:lnTo>
                  <a:pt x="184" y="282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4" y="278"/>
                </a:lnTo>
                <a:lnTo>
                  <a:pt x="182" y="268"/>
                </a:lnTo>
                <a:lnTo>
                  <a:pt x="182" y="268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66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4"/>
                </a:lnTo>
                <a:lnTo>
                  <a:pt x="180" y="252"/>
                </a:lnTo>
                <a:lnTo>
                  <a:pt x="180" y="252"/>
                </a:lnTo>
                <a:lnTo>
                  <a:pt x="180" y="246"/>
                </a:lnTo>
                <a:lnTo>
                  <a:pt x="178" y="242"/>
                </a:lnTo>
                <a:lnTo>
                  <a:pt x="178" y="242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4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2"/>
                </a:lnTo>
                <a:lnTo>
                  <a:pt x="176" y="230"/>
                </a:lnTo>
                <a:lnTo>
                  <a:pt x="176" y="230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4"/>
                </a:lnTo>
                <a:lnTo>
                  <a:pt x="176" y="222"/>
                </a:lnTo>
                <a:lnTo>
                  <a:pt x="176" y="222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20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6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4"/>
                </a:lnTo>
                <a:lnTo>
                  <a:pt x="176" y="212"/>
                </a:lnTo>
                <a:lnTo>
                  <a:pt x="176" y="212"/>
                </a:lnTo>
                <a:lnTo>
                  <a:pt x="176" y="210"/>
                </a:lnTo>
                <a:lnTo>
                  <a:pt x="176" y="210"/>
                </a:lnTo>
                <a:lnTo>
                  <a:pt x="176" y="208"/>
                </a:lnTo>
                <a:lnTo>
                  <a:pt x="176" y="208"/>
                </a:lnTo>
                <a:lnTo>
                  <a:pt x="176" y="206"/>
                </a:lnTo>
                <a:lnTo>
                  <a:pt x="176" y="206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2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86"/>
                </a:lnTo>
                <a:lnTo>
                  <a:pt x="178" y="186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78" y="182"/>
                </a:lnTo>
                <a:lnTo>
                  <a:pt x="180" y="178"/>
                </a:lnTo>
                <a:lnTo>
                  <a:pt x="180" y="178"/>
                </a:lnTo>
                <a:lnTo>
                  <a:pt x="180" y="172"/>
                </a:lnTo>
                <a:lnTo>
                  <a:pt x="180" y="172"/>
                </a:lnTo>
                <a:lnTo>
                  <a:pt x="182" y="192"/>
                </a:lnTo>
                <a:lnTo>
                  <a:pt x="182" y="192"/>
                </a:lnTo>
                <a:lnTo>
                  <a:pt x="184" y="204"/>
                </a:lnTo>
                <a:lnTo>
                  <a:pt x="184" y="214"/>
                </a:lnTo>
                <a:lnTo>
                  <a:pt x="184" y="214"/>
                </a:lnTo>
                <a:lnTo>
                  <a:pt x="188" y="228"/>
                </a:lnTo>
                <a:lnTo>
                  <a:pt x="188" y="228"/>
                </a:lnTo>
                <a:lnTo>
                  <a:pt x="188" y="238"/>
                </a:lnTo>
                <a:lnTo>
                  <a:pt x="188" y="238"/>
                </a:lnTo>
                <a:lnTo>
                  <a:pt x="188" y="240"/>
                </a:lnTo>
                <a:lnTo>
                  <a:pt x="188" y="240"/>
                </a:lnTo>
                <a:lnTo>
                  <a:pt x="188" y="246"/>
                </a:lnTo>
                <a:lnTo>
                  <a:pt x="190" y="254"/>
                </a:lnTo>
                <a:lnTo>
                  <a:pt x="190" y="254"/>
                </a:lnTo>
                <a:lnTo>
                  <a:pt x="190" y="258"/>
                </a:lnTo>
                <a:lnTo>
                  <a:pt x="190" y="258"/>
                </a:lnTo>
                <a:lnTo>
                  <a:pt x="190" y="264"/>
                </a:lnTo>
                <a:lnTo>
                  <a:pt x="190" y="264"/>
                </a:lnTo>
                <a:lnTo>
                  <a:pt x="190" y="268"/>
                </a:lnTo>
                <a:lnTo>
                  <a:pt x="190" y="268"/>
                </a:lnTo>
                <a:close/>
                <a:moveTo>
                  <a:pt x="208" y="308"/>
                </a:moveTo>
                <a:lnTo>
                  <a:pt x="208" y="308"/>
                </a:lnTo>
                <a:lnTo>
                  <a:pt x="210" y="310"/>
                </a:lnTo>
                <a:lnTo>
                  <a:pt x="210" y="310"/>
                </a:lnTo>
                <a:lnTo>
                  <a:pt x="208" y="308"/>
                </a:lnTo>
                <a:lnTo>
                  <a:pt x="208" y="308"/>
                </a:lnTo>
                <a:close/>
                <a:moveTo>
                  <a:pt x="332" y="78"/>
                </a:move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lnTo>
                  <a:pt x="332" y="78"/>
                </a:lnTo>
                <a:close/>
                <a:moveTo>
                  <a:pt x="394" y="282"/>
                </a:moveTo>
                <a:lnTo>
                  <a:pt x="394" y="282"/>
                </a:lnTo>
                <a:lnTo>
                  <a:pt x="394" y="280"/>
                </a:lnTo>
                <a:lnTo>
                  <a:pt x="394" y="280"/>
                </a:lnTo>
                <a:lnTo>
                  <a:pt x="396" y="280"/>
                </a:lnTo>
                <a:lnTo>
                  <a:pt x="396" y="280"/>
                </a:lnTo>
                <a:lnTo>
                  <a:pt x="394" y="282"/>
                </a:lnTo>
                <a:lnTo>
                  <a:pt x="394" y="28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F497D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13BD1-AAAD-4632-ADA7-02C9927DE6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_CLIENTLIBRARY" val=""/>
</p:tagLst>
</file>

<file path=ppt/theme/theme1.xml><?xml version="1.0" encoding="utf-8"?>
<a:theme xmlns:a="http://schemas.openxmlformats.org/drawingml/2006/main" name="Ipsos 2012">
  <a:themeElements>
    <a:clrScheme name="Ipsos 2012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Ipsos 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Ipsos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2012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2012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andarddesign">
  <a:themeElements>
    <a:clrScheme name="9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9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9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andarddesign">
  <a:themeElements>
    <a:clrScheme name="10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0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0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tandarddesign">
  <a:themeElements>
    <a:clrScheme name="11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1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andarddesign">
  <a:themeElements>
    <a:clrScheme name="12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2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Standarddesign">
  <a:themeElements>
    <a:clrScheme name="13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3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tandarddesign">
  <a:themeElements>
    <a:clrScheme name="14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4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andarddesign">
  <a:themeElements>
    <a:clrScheme name="15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5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Ipsos 2012">
  <a:themeElements>
    <a:clrScheme name="1_Ipsos 2012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_Ipsos 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psos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sos 2012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sos 2012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Ipsos 2012">
  <a:themeElements>
    <a:clrScheme name="2_Ipsos 2012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2_Ipsos 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psos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psos 2012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psos 2012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Ipsos 2012">
  <a:themeElements>
    <a:clrScheme name="3_Ipsos 2012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3_Ipsos 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psos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psos 2012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psos 2012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1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blank">
  <a:themeElements>
    <a:clrScheme name="Ipsos Colors 2012">
      <a:dk1>
        <a:srgbClr val="1F497D"/>
      </a:dk1>
      <a:lt1>
        <a:srgbClr val="FFFFFF"/>
      </a:lt1>
      <a:dk2>
        <a:srgbClr val="58595B"/>
      </a:dk2>
      <a:lt2>
        <a:srgbClr val="BCBEC0"/>
      </a:lt2>
      <a:accent1>
        <a:srgbClr val="008E94"/>
      </a:accent1>
      <a:accent2>
        <a:srgbClr val="FBB040"/>
      </a:accent2>
      <a:accent3>
        <a:srgbClr val="ED6737"/>
      </a:accent3>
      <a:accent4>
        <a:srgbClr val="A8CCDD"/>
      </a:accent4>
      <a:accent5>
        <a:srgbClr val="A1C46B"/>
      </a:accent5>
      <a:accent6>
        <a:srgbClr val="281051"/>
      </a:accent6>
      <a:hlink>
        <a:srgbClr val="B4321E"/>
      </a:hlink>
      <a:folHlink>
        <a:srgbClr val="993366"/>
      </a:folHlink>
    </a:clrScheme>
    <a:fontScheme name="Benutzerdefiniert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Standarddesign">
  <a:themeElements>
    <a:clrScheme name="6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6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Standarddesign">
  <a:themeElements>
    <a:clrScheme name="6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6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Standarddesign">
  <a:themeElements>
    <a:clrScheme name="6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6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A1C46B">
              <a:gamma/>
              <a:shade val="60000"/>
              <a:invGamma/>
            </a:srgbClr>
          </a:prst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rgbClr val="A1C46B">
              <a:gamma/>
              <a:shade val="60000"/>
              <a:invGamma/>
            </a:srgbClr>
          </a:prst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2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2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3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3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4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4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andarddesign">
  <a:themeElements>
    <a:clrScheme name="5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5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6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6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andarddesign">
  <a:themeElements>
    <a:clrScheme name="7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7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andarddesign">
  <a:themeElements>
    <a:clrScheme name="8_Standarddesign 15">
      <a:dk1>
        <a:srgbClr val="1F497D"/>
      </a:dk1>
      <a:lt1>
        <a:srgbClr val="FFFFFF"/>
      </a:lt1>
      <a:dk2>
        <a:srgbClr val="BCBEC0"/>
      </a:dk2>
      <a:lt2>
        <a:srgbClr val="58595B"/>
      </a:lt2>
      <a:accent1>
        <a:srgbClr val="008E94"/>
      </a:accent1>
      <a:accent2>
        <a:srgbClr val="FBB040"/>
      </a:accent2>
      <a:accent3>
        <a:srgbClr val="FFFFFF"/>
      </a:accent3>
      <a:accent4>
        <a:srgbClr val="193D6A"/>
      </a:accent4>
      <a:accent5>
        <a:srgbClr val="AAC6C8"/>
      </a:accent5>
      <a:accent6>
        <a:srgbClr val="E39F39"/>
      </a:accent6>
      <a:hlink>
        <a:srgbClr val="ED6737"/>
      </a:hlink>
      <a:folHlink>
        <a:srgbClr val="A8CCDD"/>
      </a:folHlink>
    </a:clrScheme>
    <a:fontScheme name="8_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13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14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333399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15">
        <a:dk1>
          <a:srgbClr val="1F497D"/>
        </a:dk1>
        <a:lt1>
          <a:srgbClr val="FFFFFF"/>
        </a:lt1>
        <a:dk2>
          <a:srgbClr val="BCBEC0"/>
        </a:dk2>
        <a:lt2>
          <a:srgbClr val="58595B"/>
        </a:lt2>
        <a:accent1>
          <a:srgbClr val="008E94"/>
        </a:accent1>
        <a:accent2>
          <a:srgbClr val="FBB040"/>
        </a:accent2>
        <a:accent3>
          <a:srgbClr val="FFFFFF"/>
        </a:accent3>
        <a:accent4>
          <a:srgbClr val="193D6A"/>
        </a:accent4>
        <a:accent5>
          <a:srgbClr val="AAC6C8"/>
        </a:accent5>
        <a:accent6>
          <a:srgbClr val="E39F39"/>
        </a:accent6>
        <a:hlink>
          <a:srgbClr val="ED6737"/>
        </a:hlink>
        <a:folHlink>
          <a:srgbClr val="A8CC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2012</Template>
  <TotalTime>6447</TotalTime>
  <Words>3888</Words>
  <Application>Microsoft Office PowerPoint</Application>
  <PresentationFormat>Presentazione su schermo (4:3)</PresentationFormat>
  <Paragraphs>402</Paragraphs>
  <Slides>41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24</vt:i4>
      </vt:variant>
      <vt:variant>
        <vt:lpstr>Titoli diapositive</vt:lpstr>
      </vt:variant>
      <vt:variant>
        <vt:i4>41</vt:i4>
      </vt:variant>
    </vt:vector>
  </HeadingPairs>
  <TitlesOfParts>
    <vt:vector size="65" baseType="lpstr">
      <vt:lpstr>Ipsos 2012</vt:lpstr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10_Standarddesign</vt:lpstr>
      <vt:lpstr>11_Standarddesign</vt:lpstr>
      <vt:lpstr>12_Standarddesign</vt:lpstr>
      <vt:lpstr>13_Standarddesign</vt:lpstr>
      <vt:lpstr>14_Standarddesign</vt:lpstr>
      <vt:lpstr>15_Standarddesign</vt:lpstr>
      <vt:lpstr>1_Ipsos 2012</vt:lpstr>
      <vt:lpstr>2_Ipsos 2012</vt:lpstr>
      <vt:lpstr>3_Ipsos 2012</vt:lpstr>
      <vt:lpstr>15_blank</vt:lpstr>
      <vt:lpstr>16_Standarddesign</vt:lpstr>
      <vt:lpstr>17_Standarddesign</vt:lpstr>
      <vt:lpstr>18_Standarddesign</vt:lpstr>
      <vt:lpstr>Personalizza struttura</vt:lpstr>
      <vt:lpstr>Presentazione standard di PowerPoint</vt:lpstr>
      <vt:lpstr>Indice</vt:lpstr>
      <vt:lpstr>La struttura dell’indagine</vt:lpstr>
      <vt:lpstr>2. Vissuti e aspettative verso la scuola d’infanzia paritaria cattolica o di ispirazione cristiana</vt:lpstr>
      <vt:lpstr>I vissuti e le aspettative verso la scuola di infanzia paritaria cattolica o di ispirazione cristiana</vt:lpstr>
      <vt:lpstr>Il punto di vista delle insegnanti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Il punto di vista dei gestori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Le aspettative verso la scuola di infanzia paritaria cattolica o di ispirazione cristiana</vt:lpstr>
      <vt:lpstr>3. L’immagine della scuola paritaria cattolica o di ispirazione cristiana verso la scuola statale</vt:lpstr>
      <vt:lpstr>L’immagine della scuola paritaria cattolica</vt:lpstr>
      <vt:lpstr>L’immagine della scuola paritaria cattolica</vt:lpstr>
      <vt:lpstr>L’immagine della scuola paritaria cattolica</vt:lpstr>
      <vt:lpstr>Quando avete scelto in quale scuola dell'infanzia mandare vostro figlio avete preso in considerazione la possibilità di mandarlo in una scuola paritaria cattolica o di ispirazione cristiana?</vt:lpstr>
      <vt:lpstr>Il livello di accordo su alcune affermazioni relative alle scuole d’infanzia cattoliche o di ispirazione cristiana. Cosa ne pensano i genitori che non hanno mandato i figli in una di queste strutture.</vt:lpstr>
      <vt:lpstr>Il livello di accordo su alcune affermazioni relative alle scuole d’infanzia cattoliche o di ispirazione cristiana. Cosa ne pensano i genitori che non hanno mandato i figli in una di queste strutture. - analisi per frequenza alla messa -</vt:lpstr>
      <vt:lpstr>Il livello di accordo su alcune affermazioni relative alle scuole d’infanzia cattoliche o di ispirazione cristiana. Cosa ne pensano i genitori che non hanno mandato i figli in una di queste strutture. - analisi per aver preso in considerazione la possibilità di mandare il figlio  in una struttura di questo tipo -</vt:lpstr>
      <vt:lpstr>4. Le ragioni della scelta</vt:lpstr>
      <vt:lpstr>In famiglia chi ha deciso di far frequentare ai suoi figli una scuola dell’infanzia paritaria cattolica o di ispirazione cristiana?</vt:lpstr>
      <vt:lpstr>Le ragioni della scelta</vt:lpstr>
      <vt:lpstr>Le ragioni della scelta</vt:lpstr>
      <vt:lpstr>Le ragioni della scelta</vt:lpstr>
      <vt:lpstr>Le ragioni della scelta</vt:lpstr>
      <vt:lpstr>Le ragioni della scelta</vt:lpstr>
      <vt:lpstr>Per quali motivi avete deciso di far frequentare ai suoi figli una scuola dell’infanzia paritaria cattolica o di ispirazione cristiana?</vt:lpstr>
      <vt:lpstr>Il motivo principale per cui i genitori hanno deciso di far frequentare ai loro figli una scuola dell’infanzia paritaria cattolica o di ispirazione cristiana. - analisi per frequenza alla messa -</vt:lpstr>
      <vt:lpstr>Per quali motivi avete deciso di far frequentare ai suoi figli una scuola dell'infanzia laica, comunale/statale?</vt:lpstr>
      <vt:lpstr>I motivi della scelta - un confronto del totale citazioni -</vt:lpstr>
      <vt:lpstr>5. Conclusioni</vt:lpstr>
      <vt:lpstr>Conclusioni</vt:lpstr>
      <vt:lpstr>Conclusioni</vt:lpstr>
    </vt:vector>
  </TitlesOfParts>
  <Company>Ipsos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Ipsos Template 2012</dc:title>
  <dc:subject>Guideline</dc:subject>
  <dc:creator>ramona.bansemir</dc:creator>
  <cp:lastModifiedBy>Eleonora Erba</cp:lastModifiedBy>
  <cp:revision>1022</cp:revision>
  <dcterms:created xsi:type="dcterms:W3CDTF">2014-03-13T21:41:44Z</dcterms:created>
  <dcterms:modified xsi:type="dcterms:W3CDTF">2014-06-19T11:01:58Z</dcterms:modified>
  <cp:category>PowerPoint version 1997-2003</cp:category>
</cp:coreProperties>
</file>